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56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8790"/>
    <a:srgbClr val="0C2E3A"/>
    <a:srgbClr val="F534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81346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B Titr" panose="00000700000000000000" pitchFamily="2" charset="-78"/>
        <a:cs typeface="B Titr" panose="00000700000000000000" pitchFamily="2" charset="-78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0" name="Google Shape;34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g55e1ed11e4_0_1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8" name="Google Shape;598;g55e1ed11e4_0_1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g55e1ed11e4_0_1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7" name="Google Shape;647;g55e1ed11e4_0_1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Google Shape;698;g55e1ed11e4_0_3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9" name="Google Shape;699;g55e1ed11e4_0_3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55d2cabac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55d2cabac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55d2cabac8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55d2cabac8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g55d2cabac8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4" name="Google Shape;364;g55d2cabac8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55e1ed11e4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55e1ed11e4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Google Shape;442;g55e1ed11e4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3" name="Google Shape;443;g55e1ed11e4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55e1ed11e4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2" name="Google Shape;462;g55e1ed11e4_0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g55e1ed11e4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1" name="Google Shape;501;g55e1ed11e4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55e1ed11e4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55e1ed11e4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TITLE OPENING" type="title">
  <p:cSld name="TITLE">
    <p:bg>
      <p:bgPr>
        <a:solidFill>
          <a:srgbClr val="E9E6E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95512" y="1245627"/>
            <a:ext cx="5553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6000">
                <a:latin typeface="Arial" panose="020B0604020202020204" pitchFamily="34" charset="0"/>
                <a:ea typeface="B Titr" panose="00000700000000000000" pitchFamily="2" charset="-78"/>
                <a:cs typeface="B Titr" panose="00000700000000000000" pitchFamily="2" charset="-78"/>
                <a:sym typeface="Barlow Condensed Medium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9pPr>
          </a:lstStyle>
          <a:p>
            <a:endParaRPr dirty="0"/>
          </a:p>
        </p:txBody>
      </p:sp>
      <p:grpSp>
        <p:nvGrpSpPr>
          <p:cNvPr id="11" name="Google Shape;11;p2"/>
          <p:cNvGrpSpPr/>
          <p:nvPr/>
        </p:nvGrpSpPr>
        <p:grpSpPr>
          <a:xfrm>
            <a:off x="6607116" y="2397713"/>
            <a:ext cx="2550204" cy="2757917"/>
            <a:chOff x="1384075" y="241450"/>
            <a:chExt cx="4822625" cy="5215425"/>
          </a:xfrm>
        </p:grpSpPr>
        <p:sp>
          <p:nvSpPr>
            <p:cNvPr id="12" name="Google Shape;12;p2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827375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827375" y="1875125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5518700" y="2274575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0"/>
                  </a:moveTo>
                  <a:lnTo>
                    <a:pt x="0" y="31823"/>
                  </a:lnTo>
                  <a:lnTo>
                    <a:pt x="27520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4827375" y="3865700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4830700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5518700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1"/>
                  </a:moveTo>
                  <a:lnTo>
                    <a:pt x="0" y="31824"/>
                  </a:lnTo>
                  <a:lnTo>
                    <a:pt x="27520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139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139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3451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3451375" y="1479000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3448050" y="1878450"/>
              <a:ext cx="694675" cy="119172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4139375" y="1878450"/>
              <a:ext cx="688025" cy="1191725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4382875" y="241450"/>
              <a:ext cx="201000" cy="22935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4139375" y="682600"/>
              <a:ext cx="688025" cy="796425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3451375" y="4661275"/>
              <a:ext cx="1376025" cy="795600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4139375" y="3865700"/>
              <a:ext cx="688025" cy="1195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4139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3451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3451375" y="2670675"/>
              <a:ext cx="1376025" cy="1195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2760050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2760050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2072075" y="14790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1967825" y="2486400"/>
              <a:ext cx="322750" cy="371950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2065400" y="1412275"/>
              <a:ext cx="218500" cy="254375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2760050" y="1878450"/>
              <a:ext cx="691350" cy="119172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760050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072075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1384075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2760050" y="3865700"/>
              <a:ext cx="691350" cy="1591175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760050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3448050" y="3469600"/>
              <a:ext cx="691350" cy="159115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2760050" y="2670675"/>
              <a:ext cx="1379350" cy="1195050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-26847" y="-280618"/>
            <a:ext cx="2865062" cy="3613974"/>
            <a:chOff x="-26858" y="-227337"/>
            <a:chExt cx="2186403" cy="2757917"/>
          </a:xfrm>
        </p:grpSpPr>
        <p:sp>
          <p:nvSpPr>
            <p:cNvPr id="57" name="Google Shape;57;p2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 rot="10800000">
              <a:off x="-26858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 rot="10800000">
              <a:off x="-26858" y="1034750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1" name="Google Shape;61;p2"/>
            <p:cNvSpPr/>
            <p:nvPr/>
          </p:nvSpPr>
          <p:spPr>
            <a:xfrm rot="10800000">
              <a:off x="-26858" y="-17866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2" name="Google Shape;62;p2"/>
            <p:cNvSpPr/>
            <p:nvPr/>
          </p:nvSpPr>
          <p:spPr>
            <a:xfrm rot="10800000">
              <a:off x="-26858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 rot="10800000">
              <a:off x="338715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 rot="10800000">
              <a:off x="338715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 rot="10800000">
              <a:off x="702529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 rot="10800000">
              <a:off x="702529" y="1455450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 rot="10800000">
              <a:off x="700771" y="1034750"/>
              <a:ext cx="367344" cy="630184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 rot="10800000">
              <a:off x="338715" y="1034750"/>
              <a:ext cx="363828" cy="630184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 rot="10800000">
              <a:off x="467491" y="2409300"/>
              <a:ext cx="106289" cy="12128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 rot="10800000">
              <a:off x="338715" y="1876150"/>
              <a:ext cx="363828" cy="421150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 rot="10800000">
              <a:off x="338715" y="-227337"/>
              <a:ext cx="727642" cy="420713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7" name="Google Shape;77;p2"/>
            <p:cNvSpPr/>
            <p:nvPr/>
          </p:nvSpPr>
          <p:spPr>
            <a:xfrm rot="10800000">
              <a:off x="338715" y="-17866"/>
              <a:ext cx="363828" cy="631942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 rot="10800000">
              <a:off x="338715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1" name="Google Shape;81;p2"/>
            <p:cNvSpPr/>
            <p:nvPr/>
          </p:nvSpPr>
          <p:spPr>
            <a:xfrm rot="10800000">
              <a:off x="702529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2" name="Google Shape;82;p2"/>
            <p:cNvSpPr/>
            <p:nvPr/>
          </p:nvSpPr>
          <p:spPr>
            <a:xfrm rot="10800000">
              <a:off x="338715" y="614063"/>
              <a:ext cx="727642" cy="631942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3" name="Google Shape;83;p2"/>
            <p:cNvSpPr/>
            <p:nvPr/>
          </p:nvSpPr>
          <p:spPr>
            <a:xfrm rot="10800000">
              <a:off x="1066343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4" name="Google Shape;84;p2"/>
            <p:cNvSpPr/>
            <p:nvPr/>
          </p:nvSpPr>
          <p:spPr>
            <a:xfrm rot="10800000">
              <a:off x="1066343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5" name="Google Shape;85;p2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6" name="Google Shape;86;p2"/>
            <p:cNvSpPr/>
            <p:nvPr/>
          </p:nvSpPr>
          <p:spPr>
            <a:xfrm rot="10800000">
              <a:off x="1431916" y="1455450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7" name="Google Shape;87;p2"/>
            <p:cNvSpPr/>
            <p:nvPr/>
          </p:nvSpPr>
          <p:spPr>
            <a:xfrm rot="10800000">
              <a:off x="1680188" y="1146763"/>
              <a:ext cx="170670" cy="19668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8" name="Google Shape;88;p2"/>
            <p:cNvSpPr/>
            <p:nvPr/>
          </p:nvSpPr>
          <p:spPr>
            <a:xfrm rot="10800000">
              <a:off x="1683717" y="1776934"/>
              <a:ext cx="115543" cy="134514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89" name="Google Shape;89;p2"/>
            <p:cNvSpPr/>
            <p:nvPr/>
          </p:nvSpPr>
          <p:spPr>
            <a:xfrm rot="10800000">
              <a:off x="1066343" y="1034750"/>
              <a:ext cx="365586" cy="630184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90" name="Google Shape;90;p2"/>
            <p:cNvSpPr/>
            <p:nvPr/>
          </p:nvSpPr>
          <p:spPr>
            <a:xfrm rot="10800000">
              <a:off x="1066343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91" name="Google Shape;91;p2"/>
            <p:cNvSpPr/>
            <p:nvPr/>
          </p:nvSpPr>
          <p:spPr>
            <a:xfrm rot="10800000">
              <a:off x="1431916" y="193363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 rot="10800000">
              <a:off x="1795717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93" name="Google Shape;93;p2"/>
            <p:cNvSpPr/>
            <p:nvPr/>
          </p:nvSpPr>
          <p:spPr>
            <a:xfrm rot="10800000">
              <a:off x="1066343" y="-227337"/>
              <a:ext cx="365586" cy="841413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 rot="10800000">
              <a:off x="1066343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95" name="Google Shape;95;p2"/>
            <p:cNvSpPr/>
            <p:nvPr/>
          </p:nvSpPr>
          <p:spPr>
            <a:xfrm rot="10800000">
              <a:off x="702529" y="-17866"/>
              <a:ext cx="365586" cy="84140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96" name="Google Shape;96;p2"/>
            <p:cNvSpPr/>
            <p:nvPr/>
          </p:nvSpPr>
          <p:spPr>
            <a:xfrm rot="10800000">
              <a:off x="702529" y="614063"/>
              <a:ext cx="729400" cy="631942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ITLE_1">
    <p:bg>
      <p:bgPr>
        <a:solidFill>
          <a:srgbClr val="E9E6E1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1795512" y="1545452"/>
            <a:ext cx="55530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Font typeface="Barlow Condensed Medium"/>
              <a:buNone/>
              <a:defRPr sz="6000">
                <a:latin typeface="Arial" panose="020B0604020202020204" pitchFamily="34" charset="0"/>
                <a:ea typeface="B Titr" panose="00000700000000000000" pitchFamily="2" charset="-78"/>
                <a:cs typeface="B Titr" panose="00000700000000000000" pitchFamily="2" charset="-78"/>
                <a:sym typeface="Barlow Condensed Medium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None/>
              <a:defRPr sz="5200">
                <a:solidFill>
                  <a:srgbClr val="0B139E"/>
                </a:solidFill>
              </a:defRPr>
            </a:lvl9pPr>
          </a:lstStyle>
          <a:p>
            <a:endParaRPr dirty="0"/>
          </a:p>
        </p:txBody>
      </p:sp>
      <p:grpSp>
        <p:nvGrpSpPr>
          <p:cNvPr id="99" name="Google Shape;99;p3"/>
          <p:cNvGrpSpPr/>
          <p:nvPr/>
        </p:nvGrpSpPr>
        <p:grpSpPr>
          <a:xfrm flipH="1">
            <a:off x="-9" y="2397713"/>
            <a:ext cx="2550204" cy="2757917"/>
            <a:chOff x="1384075" y="241450"/>
            <a:chExt cx="4822625" cy="5215425"/>
          </a:xfrm>
        </p:grpSpPr>
        <p:sp>
          <p:nvSpPr>
            <p:cNvPr id="100" name="Google Shape;100;p3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4827375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4827375" y="1875125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5" name="Google Shape;105;p3"/>
            <p:cNvSpPr/>
            <p:nvPr/>
          </p:nvSpPr>
          <p:spPr>
            <a:xfrm>
              <a:off x="5518700" y="2274575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0"/>
                  </a:moveTo>
                  <a:lnTo>
                    <a:pt x="0" y="31823"/>
                  </a:lnTo>
                  <a:lnTo>
                    <a:pt x="27520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6" name="Google Shape;106;p3"/>
            <p:cNvSpPr/>
            <p:nvPr/>
          </p:nvSpPr>
          <p:spPr>
            <a:xfrm>
              <a:off x="4827375" y="3865700"/>
              <a:ext cx="691350" cy="1195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7" name="Google Shape;107;p3"/>
            <p:cNvSpPr/>
            <p:nvPr/>
          </p:nvSpPr>
          <p:spPr>
            <a:xfrm>
              <a:off x="4830700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8" name="Google Shape;108;p3"/>
            <p:cNvSpPr/>
            <p:nvPr/>
          </p:nvSpPr>
          <p:spPr>
            <a:xfrm>
              <a:off x="5518700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0" y="1"/>
                  </a:moveTo>
                  <a:lnTo>
                    <a:pt x="0" y="31824"/>
                  </a:lnTo>
                  <a:lnTo>
                    <a:pt x="27520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09" name="Google Shape;109;p3"/>
            <p:cNvSpPr/>
            <p:nvPr/>
          </p:nvSpPr>
          <p:spPr>
            <a:xfrm>
              <a:off x="5518700" y="2670675"/>
              <a:ext cx="688000" cy="798950"/>
            </a:xfrm>
            <a:custGeom>
              <a:avLst/>
              <a:gdLst/>
              <a:ahLst/>
              <a:cxnLst/>
              <a:rect l="l" t="t" r="r" b="b"/>
              <a:pathLst>
                <a:path w="27520" h="31958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1" name="Google Shape;111;p3"/>
            <p:cNvSpPr/>
            <p:nvPr/>
          </p:nvSpPr>
          <p:spPr>
            <a:xfrm>
              <a:off x="4827375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2" name="Google Shape;112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4139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4" name="Google Shape;114;p3"/>
            <p:cNvSpPr/>
            <p:nvPr/>
          </p:nvSpPr>
          <p:spPr>
            <a:xfrm>
              <a:off x="4139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5" name="Google Shape;115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3451375" y="307015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8" name="Google Shape;118;p3"/>
            <p:cNvSpPr/>
            <p:nvPr/>
          </p:nvSpPr>
          <p:spPr>
            <a:xfrm>
              <a:off x="3451375" y="1479000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3448050" y="1878450"/>
              <a:ext cx="694675" cy="119172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4139375" y="1878450"/>
              <a:ext cx="688025" cy="1191725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4382875" y="241450"/>
              <a:ext cx="201000" cy="22935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4139375" y="682600"/>
              <a:ext cx="688025" cy="796425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3451375" y="4661275"/>
              <a:ext cx="1376025" cy="795600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4139375" y="3865700"/>
              <a:ext cx="688025" cy="1195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4139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4827375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4827375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3451375" y="3469600"/>
              <a:ext cx="688025" cy="795575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451375" y="2670675"/>
              <a:ext cx="1376025" cy="1195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2760050" y="2670675"/>
              <a:ext cx="691350" cy="798950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2760050" y="307015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451375" y="2670675"/>
              <a:ext cx="688025" cy="798950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2072075" y="14790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1967825" y="2486400"/>
              <a:ext cx="322750" cy="371950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2065400" y="1412275"/>
              <a:ext cx="218500" cy="254375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2760050" y="1878450"/>
              <a:ext cx="691350" cy="119172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2760050" y="1479000"/>
              <a:ext cx="691350" cy="795600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2072075" y="3865700"/>
              <a:ext cx="688000" cy="795600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1384075" y="4661275"/>
              <a:ext cx="688025" cy="795600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2760050" y="3865700"/>
              <a:ext cx="691350" cy="1591175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2760050" y="3469600"/>
              <a:ext cx="691350" cy="795575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3448050" y="3469600"/>
              <a:ext cx="691350" cy="159115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2760050" y="2670675"/>
              <a:ext cx="1379350" cy="1195050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144" name="Google Shape;144;p3"/>
          <p:cNvGrpSpPr/>
          <p:nvPr/>
        </p:nvGrpSpPr>
        <p:grpSpPr>
          <a:xfrm flipH="1">
            <a:off x="6278928" y="-258568"/>
            <a:ext cx="2865062" cy="3613974"/>
            <a:chOff x="-26858" y="-227337"/>
            <a:chExt cx="2186403" cy="2757917"/>
          </a:xfrm>
        </p:grpSpPr>
        <p:sp>
          <p:nvSpPr>
            <p:cNvPr id="145" name="Google Shape;145;p3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6" name="Google Shape;146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 rot="10800000">
              <a:off x="-26858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8" name="Google Shape;148;p3"/>
            <p:cNvSpPr/>
            <p:nvPr/>
          </p:nvSpPr>
          <p:spPr>
            <a:xfrm rot="10800000">
              <a:off x="-26858" y="1034750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49" name="Google Shape;149;p3"/>
            <p:cNvSpPr/>
            <p:nvPr/>
          </p:nvSpPr>
          <p:spPr>
            <a:xfrm rot="10800000">
              <a:off x="-26858" y="-17866"/>
              <a:ext cx="365586" cy="631942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0" name="Google Shape;150;p3"/>
            <p:cNvSpPr/>
            <p:nvPr/>
          </p:nvSpPr>
          <p:spPr>
            <a:xfrm rot="10800000">
              <a:off x="-26858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1" name="Google Shape;151;p3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2" name="Google Shape;152;p3"/>
            <p:cNvSpPr/>
            <p:nvPr/>
          </p:nvSpPr>
          <p:spPr>
            <a:xfrm rot="10800000">
              <a:off x="-26858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3" name="Google Shape;153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4" name="Google Shape;154;p3"/>
            <p:cNvSpPr/>
            <p:nvPr/>
          </p:nvSpPr>
          <p:spPr>
            <a:xfrm rot="10800000">
              <a:off x="338715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5" name="Google Shape;155;p3"/>
            <p:cNvSpPr/>
            <p:nvPr/>
          </p:nvSpPr>
          <p:spPr>
            <a:xfrm rot="10800000">
              <a:off x="338715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6" name="Google Shape;156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7" name="Google Shape;157;p3"/>
            <p:cNvSpPr/>
            <p:nvPr/>
          </p:nvSpPr>
          <p:spPr>
            <a:xfrm rot="10800000">
              <a:off x="702529" y="614063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8" name="Google Shape;158;p3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59" name="Google Shape;159;p3"/>
            <p:cNvSpPr/>
            <p:nvPr/>
          </p:nvSpPr>
          <p:spPr>
            <a:xfrm rot="10800000">
              <a:off x="702529" y="1455450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0" name="Google Shape;160;p3"/>
            <p:cNvSpPr/>
            <p:nvPr/>
          </p:nvSpPr>
          <p:spPr>
            <a:xfrm rot="10800000">
              <a:off x="700771" y="1034750"/>
              <a:ext cx="367344" cy="630184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1" name="Google Shape;161;p3"/>
            <p:cNvSpPr/>
            <p:nvPr/>
          </p:nvSpPr>
          <p:spPr>
            <a:xfrm rot="10800000">
              <a:off x="338715" y="1034750"/>
              <a:ext cx="363828" cy="630184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2" name="Google Shape;162;p3"/>
            <p:cNvSpPr/>
            <p:nvPr/>
          </p:nvSpPr>
          <p:spPr>
            <a:xfrm rot="10800000">
              <a:off x="467491" y="2409300"/>
              <a:ext cx="106289" cy="121280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3" name="Google Shape;163;p3"/>
            <p:cNvSpPr/>
            <p:nvPr/>
          </p:nvSpPr>
          <p:spPr>
            <a:xfrm rot="10800000">
              <a:off x="338715" y="1876150"/>
              <a:ext cx="363828" cy="421150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4" name="Google Shape;164;p3"/>
            <p:cNvSpPr/>
            <p:nvPr/>
          </p:nvSpPr>
          <p:spPr>
            <a:xfrm rot="10800000">
              <a:off x="338715" y="-227337"/>
              <a:ext cx="727642" cy="420713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5" name="Google Shape;165;p3"/>
            <p:cNvSpPr/>
            <p:nvPr/>
          </p:nvSpPr>
          <p:spPr>
            <a:xfrm rot="10800000">
              <a:off x="338715" y="-17866"/>
              <a:ext cx="363828" cy="631942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6" name="Google Shape;166;p3"/>
            <p:cNvSpPr/>
            <p:nvPr/>
          </p:nvSpPr>
          <p:spPr>
            <a:xfrm rot="10800000">
              <a:off x="338715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7" name="Google Shape;167;p3"/>
            <p:cNvSpPr/>
            <p:nvPr/>
          </p:nvSpPr>
          <p:spPr>
            <a:xfrm rot="10800000">
              <a:off x="-26858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8" name="Google Shape;168;p3"/>
            <p:cNvSpPr/>
            <p:nvPr/>
          </p:nvSpPr>
          <p:spPr>
            <a:xfrm rot="10800000">
              <a:off x="-26858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69" name="Google Shape;169;p3"/>
            <p:cNvSpPr/>
            <p:nvPr/>
          </p:nvSpPr>
          <p:spPr>
            <a:xfrm rot="10800000">
              <a:off x="702529" y="402834"/>
              <a:ext cx="363828" cy="420700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1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0" name="Google Shape;170;p3"/>
            <p:cNvSpPr/>
            <p:nvPr/>
          </p:nvSpPr>
          <p:spPr>
            <a:xfrm rot="10800000">
              <a:off x="338715" y="614063"/>
              <a:ext cx="727642" cy="631942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1" name="Google Shape;171;p3"/>
            <p:cNvSpPr/>
            <p:nvPr/>
          </p:nvSpPr>
          <p:spPr>
            <a:xfrm rot="10800000">
              <a:off x="1066343" y="823521"/>
              <a:ext cx="365586" cy="422485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2" name="Google Shape;172;p3"/>
            <p:cNvSpPr/>
            <p:nvPr/>
          </p:nvSpPr>
          <p:spPr>
            <a:xfrm rot="10800000">
              <a:off x="1066343" y="614063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3" name="Google Shape;173;p3"/>
            <p:cNvSpPr/>
            <p:nvPr/>
          </p:nvSpPr>
          <p:spPr>
            <a:xfrm rot="10800000">
              <a:off x="702529" y="823521"/>
              <a:ext cx="363828" cy="422485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4" name="Google Shape;174;p3"/>
            <p:cNvSpPr/>
            <p:nvPr/>
          </p:nvSpPr>
          <p:spPr>
            <a:xfrm rot="10800000">
              <a:off x="1431916" y="1455450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5" name="Google Shape;175;p3"/>
            <p:cNvSpPr/>
            <p:nvPr/>
          </p:nvSpPr>
          <p:spPr>
            <a:xfrm rot="10800000">
              <a:off x="1680188" y="1146763"/>
              <a:ext cx="170670" cy="19668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6" name="Google Shape;176;p3"/>
            <p:cNvSpPr/>
            <p:nvPr/>
          </p:nvSpPr>
          <p:spPr>
            <a:xfrm rot="10800000">
              <a:off x="1683717" y="1776934"/>
              <a:ext cx="115543" cy="134514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D497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7" name="Google Shape;177;p3"/>
            <p:cNvSpPr/>
            <p:nvPr/>
          </p:nvSpPr>
          <p:spPr>
            <a:xfrm rot="10800000">
              <a:off x="1066343" y="1034750"/>
              <a:ext cx="365586" cy="630184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8" name="Google Shape;178;p3"/>
            <p:cNvSpPr/>
            <p:nvPr/>
          </p:nvSpPr>
          <p:spPr>
            <a:xfrm rot="10800000">
              <a:off x="1066343" y="1455450"/>
              <a:ext cx="365586" cy="420713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79" name="Google Shape;179;p3"/>
            <p:cNvSpPr/>
            <p:nvPr/>
          </p:nvSpPr>
          <p:spPr>
            <a:xfrm rot="10800000">
              <a:off x="1431916" y="193363"/>
              <a:ext cx="363814" cy="420713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80" name="Google Shape;180;p3"/>
            <p:cNvSpPr/>
            <p:nvPr/>
          </p:nvSpPr>
          <p:spPr>
            <a:xfrm rot="10800000">
              <a:off x="1795717" y="-227337"/>
              <a:ext cx="363828" cy="420713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81" name="Google Shape;181;p3"/>
            <p:cNvSpPr/>
            <p:nvPr/>
          </p:nvSpPr>
          <p:spPr>
            <a:xfrm rot="10800000">
              <a:off x="1066343" y="-227337"/>
              <a:ext cx="365586" cy="841413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82" name="Google Shape;182;p3"/>
            <p:cNvSpPr/>
            <p:nvPr/>
          </p:nvSpPr>
          <p:spPr>
            <a:xfrm rot="10800000">
              <a:off x="1066343" y="402834"/>
              <a:ext cx="365586" cy="420700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83" name="Google Shape;183;p3"/>
            <p:cNvSpPr/>
            <p:nvPr/>
          </p:nvSpPr>
          <p:spPr>
            <a:xfrm rot="10800000">
              <a:off x="702529" y="-17866"/>
              <a:ext cx="365586" cy="841400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84" name="Google Shape;184;p3"/>
            <p:cNvSpPr/>
            <p:nvPr/>
          </p:nvSpPr>
          <p:spPr>
            <a:xfrm rot="10800000">
              <a:off x="702529" y="614063"/>
              <a:ext cx="729400" cy="631942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oogle Shape;186;p4"/>
          <p:cNvGrpSpPr/>
          <p:nvPr/>
        </p:nvGrpSpPr>
        <p:grpSpPr>
          <a:xfrm>
            <a:off x="6396261" y="-26651"/>
            <a:ext cx="2761414" cy="1094590"/>
            <a:chOff x="5543377" y="-26648"/>
            <a:chExt cx="3613943" cy="1432521"/>
          </a:xfrm>
        </p:grpSpPr>
        <p:sp>
          <p:nvSpPr>
            <p:cNvPr id="187" name="Google Shape;187;p4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88" name="Google Shape;188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89" name="Google Shape;189;p4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0" name="Google Shape;190;p4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1" name="Google Shape;191;p4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2" name="Google Shape;192;p4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3" name="Google Shape;193;p4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4" name="Google Shape;194;p4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5" name="Google Shape;195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6" name="Google Shape;196;p4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7" name="Google Shape;197;p4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8" name="Google Shape;198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199" name="Google Shape;199;p4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0" name="Google Shape;200;p4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1" name="Google Shape;201;p4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2" name="Google Shape;202;p4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3" name="Google Shape;203;p4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4" name="Google Shape;204;p4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5" name="Google Shape;205;p4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6" name="Google Shape;206;p4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07" name="Google Shape;207;p4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208" name="Google Shape;208;p4"/>
          <p:cNvGrpSpPr/>
          <p:nvPr/>
        </p:nvGrpSpPr>
        <p:grpSpPr>
          <a:xfrm>
            <a:off x="-413096" y="3658798"/>
            <a:ext cx="2192144" cy="1495178"/>
            <a:chOff x="-293170" y="3658798"/>
            <a:chExt cx="2192144" cy="1495178"/>
          </a:xfrm>
        </p:grpSpPr>
        <p:sp>
          <p:nvSpPr>
            <p:cNvPr id="209" name="Google Shape;209;p4"/>
            <p:cNvSpPr/>
            <p:nvPr/>
          </p:nvSpPr>
          <p:spPr>
            <a:xfrm rot="5400000">
              <a:off x="566876" y="4718563"/>
              <a:ext cx="402082" cy="46501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0" name="Google Shape;210;p4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1" name="Google Shape;211;p4"/>
            <p:cNvSpPr/>
            <p:nvPr/>
          </p:nvSpPr>
          <p:spPr>
            <a:xfrm rot="5400000">
              <a:off x="1460748" y="4750112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2" name="Google Shape;212;p4"/>
            <p:cNvSpPr/>
            <p:nvPr/>
          </p:nvSpPr>
          <p:spPr>
            <a:xfrm rot="5400000">
              <a:off x="1135098" y="4642762"/>
              <a:ext cx="376514" cy="64591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3" name="Google Shape;213;p4"/>
            <p:cNvSpPr/>
            <p:nvPr/>
          </p:nvSpPr>
          <p:spPr>
            <a:xfrm rot="5400000">
              <a:off x="813065" y="4375410"/>
              <a:ext cx="374712" cy="433031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4" name="Google Shape;214;p4"/>
            <p:cNvSpPr/>
            <p:nvPr/>
          </p:nvSpPr>
          <p:spPr>
            <a:xfrm rot="5400000">
              <a:off x="597469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5" name="Google Shape;215;p4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6" name="Google Shape;216;p4"/>
            <p:cNvSpPr/>
            <p:nvPr/>
          </p:nvSpPr>
          <p:spPr>
            <a:xfrm rot="5400000">
              <a:off x="1460754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7" name="Google Shape;217;p4"/>
            <p:cNvSpPr/>
            <p:nvPr/>
          </p:nvSpPr>
          <p:spPr>
            <a:xfrm rot="5400000">
              <a:off x="1128547" y="3961854"/>
              <a:ext cx="174931" cy="20159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8" name="Google Shape;218;p4"/>
            <p:cNvSpPr/>
            <p:nvPr/>
          </p:nvSpPr>
          <p:spPr>
            <a:xfrm rot="5400000">
              <a:off x="1770825" y="4018351"/>
              <a:ext cx="118427" cy="137871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19" name="Google Shape;219;p4"/>
            <p:cNvSpPr/>
            <p:nvPr/>
          </p:nvSpPr>
          <p:spPr>
            <a:xfrm rot="5400000">
              <a:off x="1135999" y="4268968"/>
              <a:ext cx="374712" cy="64591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20" name="Google Shape;220;p4"/>
            <p:cNvSpPr/>
            <p:nvPr/>
          </p:nvSpPr>
          <p:spPr>
            <a:xfrm rot="5400000">
              <a:off x="1459847" y="4376318"/>
              <a:ext cx="374712" cy="431215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21" name="Google Shape;221;p4"/>
            <p:cNvSpPr/>
            <p:nvPr/>
          </p:nvSpPr>
          <p:spPr>
            <a:xfrm rot="5400000">
              <a:off x="167191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22" name="Google Shape;222;p4"/>
            <p:cNvSpPr/>
            <p:nvPr/>
          </p:nvSpPr>
          <p:spPr>
            <a:xfrm rot="5400000">
              <a:off x="-264008" y="3629645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23" name="Google Shape;223;p4"/>
            <p:cNvSpPr/>
            <p:nvPr/>
          </p:nvSpPr>
          <p:spPr>
            <a:xfrm rot="5400000">
              <a:off x="-49317" y="4160717"/>
              <a:ext cx="374712" cy="862417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24" name="Google Shape;224;p4"/>
            <p:cNvSpPr/>
            <p:nvPr/>
          </p:nvSpPr>
          <p:spPr>
            <a:xfrm rot="5400000">
              <a:off x="380972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25" name="Google Shape;225;p4"/>
            <p:cNvSpPr/>
            <p:nvPr/>
          </p:nvSpPr>
          <p:spPr>
            <a:xfrm rot="5400000">
              <a:off x="139325" y="4533617"/>
              <a:ext cx="374712" cy="862403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26" name="Google Shape;226;p4"/>
            <p:cNvSpPr/>
            <p:nvPr/>
          </p:nvSpPr>
          <p:spPr>
            <a:xfrm rot="5400000">
              <a:off x="519274" y="4454515"/>
              <a:ext cx="747608" cy="647717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sp>
        <p:nvSpPr>
          <p:cNvPr id="227" name="Google Shape;227;p4"/>
          <p:cNvSpPr txBox="1">
            <a:spLocks noGrp="1"/>
          </p:cNvSpPr>
          <p:nvPr>
            <p:ph type="ctrTitle"/>
          </p:nvPr>
        </p:nvSpPr>
        <p:spPr>
          <a:xfrm>
            <a:off x="4155425" y="2054338"/>
            <a:ext cx="68076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Shabnam" panose="020B0603030804020204" pitchFamily="34" charset="-78"/>
                <a:ea typeface="Shabnam" panose="020B0603030804020204" pitchFamily="34" charset="-78"/>
                <a:cs typeface="Shabnam" panose="020B0603030804020204" pitchFamily="34" charset="-78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endParaRPr dirty="0"/>
          </a:p>
        </p:txBody>
      </p:sp>
      <p:sp>
        <p:nvSpPr>
          <p:cNvPr id="228" name="Google Shape;228;p4"/>
          <p:cNvSpPr txBox="1">
            <a:spLocks noGrp="1"/>
          </p:cNvSpPr>
          <p:nvPr>
            <p:ph type="title" idx="2" hasCustomPrompt="1"/>
          </p:nvPr>
        </p:nvSpPr>
        <p:spPr>
          <a:xfrm>
            <a:off x="2319727" y="1966888"/>
            <a:ext cx="14607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Arial" panose="020B0604020202020204" pitchFamily="34" charset="0"/>
                <a:cs typeface="B Titr" panose="00000700000000000000" pitchFamily="2" charset="-78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229" name="Google Shape;229;p4"/>
          <p:cNvSpPr txBox="1">
            <a:spLocks noGrp="1"/>
          </p:cNvSpPr>
          <p:nvPr>
            <p:ph type="ctrTitle" idx="3"/>
          </p:nvPr>
        </p:nvSpPr>
        <p:spPr>
          <a:xfrm>
            <a:off x="4155425" y="2719588"/>
            <a:ext cx="68076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Shabnam" panose="020B0603030804020204" pitchFamily="34" charset="-78"/>
                <a:ea typeface="Shabnam" panose="020B0603030804020204" pitchFamily="34" charset="-78"/>
                <a:cs typeface="Shabnam" panose="020B0603030804020204" pitchFamily="34" charset="-78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endParaRPr dirty="0"/>
          </a:p>
        </p:txBody>
      </p:sp>
      <p:sp>
        <p:nvSpPr>
          <p:cNvPr id="230" name="Google Shape;230;p4"/>
          <p:cNvSpPr txBox="1">
            <a:spLocks noGrp="1"/>
          </p:cNvSpPr>
          <p:nvPr>
            <p:ph type="title" idx="4" hasCustomPrompt="1"/>
          </p:nvPr>
        </p:nvSpPr>
        <p:spPr>
          <a:xfrm>
            <a:off x="2319727" y="2632138"/>
            <a:ext cx="14607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Arial" panose="020B0604020202020204" pitchFamily="34" charset="0"/>
                <a:cs typeface="B Titr" panose="00000700000000000000" pitchFamily="2" charset="-78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231" name="Google Shape;231;p4"/>
          <p:cNvSpPr txBox="1">
            <a:spLocks noGrp="1"/>
          </p:cNvSpPr>
          <p:nvPr>
            <p:ph type="ctrTitle" idx="5"/>
          </p:nvPr>
        </p:nvSpPr>
        <p:spPr>
          <a:xfrm>
            <a:off x="4155425" y="3384838"/>
            <a:ext cx="68076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Shabnam" panose="020B0603030804020204" pitchFamily="34" charset="-78"/>
                <a:ea typeface="Shabnam" panose="020B0603030804020204" pitchFamily="34" charset="-78"/>
                <a:cs typeface="Shabnam" panose="020B0603030804020204" pitchFamily="34" charset="-78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endParaRPr dirty="0"/>
          </a:p>
        </p:txBody>
      </p:sp>
      <p:sp>
        <p:nvSpPr>
          <p:cNvPr id="232" name="Google Shape;232;p4"/>
          <p:cNvSpPr txBox="1">
            <a:spLocks noGrp="1"/>
          </p:cNvSpPr>
          <p:nvPr>
            <p:ph type="title" idx="6" hasCustomPrompt="1"/>
          </p:nvPr>
        </p:nvSpPr>
        <p:spPr>
          <a:xfrm>
            <a:off x="2319727" y="3297388"/>
            <a:ext cx="14607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Arial" panose="020B0604020202020204" pitchFamily="34" charset="0"/>
                <a:cs typeface="B Titr" panose="00000700000000000000" pitchFamily="2" charset="-78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dirty="0"/>
              <a:t>xx%</a:t>
            </a:r>
          </a:p>
        </p:txBody>
      </p:sp>
      <p:sp>
        <p:nvSpPr>
          <p:cNvPr id="233" name="Google Shape;233;p4"/>
          <p:cNvSpPr txBox="1">
            <a:spLocks noGrp="1"/>
          </p:cNvSpPr>
          <p:nvPr>
            <p:ph type="ctrTitle" idx="7"/>
          </p:nvPr>
        </p:nvSpPr>
        <p:spPr>
          <a:xfrm>
            <a:off x="4155425" y="4050088"/>
            <a:ext cx="68076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Shabnam" panose="020B0603030804020204" pitchFamily="34" charset="-78"/>
                <a:ea typeface="Shabnam" panose="020B0603030804020204" pitchFamily="34" charset="-78"/>
                <a:cs typeface="Shabnam" panose="020B0603030804020204" pitchFamily="34" charset="-78"/>
                <a:sym typeface="Barlow Condense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endParaRPr dirty="0"/>
          </a:p>
        </p:txBody>
      </p:sp>
      <p:sp>
        <p:nvSpPr>
          <p:cNvPr id="234" name="Google Shape;234;p4"/>
          <p:cNvSpPr txBox="1">
            <a:spLocks noGrp="1"/>
          </p:cNvSpPr>
          <p:nvPr>
            <p:ph type="title" idx="8" hasCustomPrompt="1"/>
          </p:nvPr>
        </p:nvSpPr>
        <p:spPr>
          <a:xfrm>
            <a:off x="2319727" y="3962638"/>
            <a:ext cx="1460700" cy="5778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latin typeface="Arial" panose="020B0604020202020204" pitchFamily="34" charset="0"/>
                <a:cs typeface="B Titr" panose="00000700000000000000" pitchFamily="2" charset="-78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Fira Sans Extra Condensed Medium"/>
              <a:buNone/>
              <a:defRPr sz="36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9pPr>
          </a:lstStyle>
          <a:p>
            <a:r>
              <a:rPr dirty="0"/>
              <a:t>xx%</a:t>
            </a:r>
          </a:p>
        </p:txBody>
      </p:sp>
      <p:cxnSp>
        <p:nvCxnSpPr>
          <p:cNvPr id="235" name="Google Shape;235;p4"/>
          <p:cNvCxnSpPr/>
          <p:nvPr/>
        </p:nvCxnSpPr>
        <p:spPr>
          <a:xfrm>
            <a:off x="5421925" y="0"/>
            <a:ext cx="0" cy="44886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6" name="Google Shape;236;p4"/>
          <p:cNvSpPr txBox="1">
            <a:spLocks noGrp="1"/>
          </p:cNvSpPr>
          <p:nvPr>
            <p:ph type="ctrTitle" idx="9"/>
          </p:nvPr>
        </p:nvSpPr>
        <p:spPr>
          <a:xfrm>
            <a:off x="4155425" y="1272250"/>
            <a:ext cx="38886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Barlow Condensed"/>
              <a:buNone/>
              <a:defRPr sz="3600">
                <a:solidFill>
                  <a:schemeClr val="accent4"/>
                </a:solidFill>
                <a:latin typeface="Shabnam" panose="020B0603030804020204" pitchFamily="34" charset="-78"/>
                <a:ea typeface="Shabnam" panose="020B0603030804020204" pitchFamily="34" charset="-78"/>
                <a:cs typeface="Shabnam" panose="020B0603030804020204" pitchFamily="34" charset="-78"/>
                <a:sym typeface="Barlow Condensed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Font typeface="Barlow Condensed"/>
              <a:buNone/>
              <a:defRPr sz="3600">
                <a:latin typeface="Barlow Condensed"/>
                <a:ea typeface="Barlow Condensed"/>
                <a:cs typeface="Barlow Condensed"/>
                <a:sym typeface="Barlow Condensed"/>
              </a:defRPr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TEXT">
  <p:cSld name="CUSTOM_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5"/>
          <p:cNvGrpSpPr/>
          <p:nvPr/>
        </p:nvGrpSpPr>
        <p:grpSpPr>
          <a:xfrm rot="10800000" flipH="1">
            <a:off x="6396261" y="4059387"/>
            <a:ext cx="2761414" cy="1094590"/>
            <a:chOff x="5543377" y="-26648"/>
            <a:chExt cx="3613943" cy="1432521"/>
          </a:xfrm>
        </p:grpSpPr>
        <p:sp>
          <p:nvSpPr>
            <p:cNvPr id="239" name="Google Shape;239;p5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0" name="Google Shape;240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1" name="Google Shape;241;p5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2" name="Google Shape;242;p5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3" name="Google Shape;243;p5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4" name="Google Shape;244;p5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5" name="Google Shape;245;p5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6" name="Google Shape;246;p5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7" name="Google Shape;247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8" name="Google Shape;248;p5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49" name="Google Shape;249;p5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0" name="Google Shape;250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1" name="Google Shape;251;p5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2" name="Google Shape;252;p5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3" name="Google Shape;253;p5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4" name="Google Shape;254;p5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5" name="Google Shape;255;p5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6" name="Google Shape;256;p5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7" name="Google Shape;257;p5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8" name="Google Shape;258;p5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59" name="Google Shape;259;p5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260" name="Google Shape;260;p5"/>
          <p:cNvGrpSpPr/>
          <p:nvPr/>
        </p:nvGrpSpPr>
        <p:grpSpPr>
          <a:xfrm rot="10800000" flipH="1">
            <a:off x="-413096" y="-26651"/>
            <a:ext cx="2192144" cy="1495178"/>
            <a:chOff x="-293170" y="3658798"/>
            <a:chExt cx="2192144" cy="1495178"/>
          </a:xfrm>
        </p:grpSpPr>
        <p:sp>
          <p:nvSpPr>
            <p:cNvPr id="261" name="Google Shape;261;p5"/>
            <p:cNvSpPr/>
            <p:nvPr/>
          </p:nvSpPr>
          <p:spPr>
            <a:xfrm rot="5400000">
              <a:off x="566876" y="4718563"/>
              <a:ext cx="402082" cy="46501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1" y="0"/>
                  </a:moveTo>
                  <a:lnTo>
                    <a:pt x="1" y="15978"/>
                  </a:lnTo>
                  <a:lnTo>
                    <a:pt x="27521" y="31823"/>
                  </a:lnTo>
                  <a:lnTo>
                    <a:pt x="275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2" name="Google Shape;262;p5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3" name="Google Shape;263;p5"/>
            <p:cNvSpPr/>
            <p:nvPr/>
          </p:nvSpPr>
          <p:spPr>
            <a:xfrm rot="5400000">
              <a:off x="1460748" y="4750112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1" y="1"/>
                  </a:moveTo>
                  <a:lnTo>
                    <a:pt x="1" y="15845"/>
                  </a:lnTo>
                  <a:lnTo>
                    <a:pt x="27521" y="31823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4" name="Google Shape;264;p5"/>
            <p:cNvSpPr/>
            <p:nvPr/>
          </p:nvSpPr>
          <p:spPr>
            <a:xfrm rot="5400000">
              <a:off x="1135098" y="4642762"/>
              <a:ext cx="376514" cy="645915"/>
            </a:xfrm>
            <a:custGeom>
              <a:avLst/>
              <a:gdLst/>
              <a:ahLst/>
              <a:cxnLst/>
              <a:rect l="l" t="t" r="r" b="b"/>
              <a:pathLst>
                <a:path w="27787" h="47669" extrusionOk="0">
                  <a:moveTo>
                    <a:pt x="1" y="1"/>
                  </a:moveTo>
                  <a:lnTo>
                    <a:pt x="134" y="31823"/>
                  </a:lnTo>
                  <a:lnTo>
                    <a:pt x="27787" y="47668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5" name="Google Shape;265;p5"/>
            <p:cNvSpPr/>
            <p:nvPr/>
          </p:nvSpPr>
          <p:spPr>
            <a:xfrm rot="5400000">
              <a:off x="813065" y="4375410"/>
              <a:ext cx="374712" cy="433031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27654" y="1"/>
                  </a:moveTo>
                  <a:lnTo>
                    <a:pt x="1" y="15979"/>
                  </a:lnTo>
                  <a:lnTo>
                    <a:pt x="27654" y="31957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rgbClr val="F5340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6" name="Google Shape;266;p5"/>
            <p:cNvSpPr/>
            <p:nvPr/>
          </p:nvSpPr>
          <p:spPr>
            <a:xfrm rot="5400000">
              <a:off x="597469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654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3651D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7" name="Google Shape;267;p5"/>
            <p:cNvSpPr/>
            <p:nvPr/>
          </p:nvSpPr>
          <p:spPr>
            <a:xfrm rot="5400000">
              <a:off x="813966" y="4749204"/>
              <a:ext cx="372910" cy="433031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1" y="1"/>
                  </a:moveTo>
                  <a:lnTo>
                    <a:pt x="1" y="31957"/>
                  </a:lnTo>
                  <a:lnTo>
                    <a:pt x="27521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8" name="Google Shape;268;p5"/>
            <p:cNvSpPr/>
            <p:nvPr/>
          </p:nvSpPr>
          <p:spPr>
            <a:xfrm rot="5400000">
              <a:off x="1460754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845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69" name="Google Shape;269;p5"/>
            <p:cNvSpPr/>
            <p:nvPr/>
          </p:nvSpPr>
          <p:spPr>
            <a:xfrm rot="5400000">
              <a:off x="1128547" y="3961854"/>
              <a:ext cx="174931" cy="201597"/>
            </a:xfrm>
            <a:custGeom>
              <a:avLst/>
              <a:gdLst/>
              <a:ahLst/>
              <a:cxnLst/>
              <a:rect l="l" t="t" r="r" b="b"/>
              <a:pathLst>
                <a:path w="12910" h="14878" extrusionOk="0">
                  <a:moveTo>
                    <a:pt x="1" y="0"/>
                  </a:moveTo>
                  <a:lnTo>
                    <a:pt x="1" y="14877"/>
                  </a:lnTo>
                  <a:lnTo>
                    <a:pt x="12910" y="750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0" name="Google Shape;270;p5"/>
            <p:cNvSpPr/>
            <p:nvPr/>
          </p:nvSpPr>
          <p:spPr>
            <a:xfrm rot="5400000">
              <a:off x="1770825" y="4018351"/>
              <a:ext cx="118427" cy="137871"/>
            </a:xfrm>
            <a:custGeom>
              <a:avLst/>
              <a:gdLst/>
              <a:ahLst/>
              <a:cxnLst/>
              <a:rect l="l" t="t" r="r" b="b"/>
              <a:pathLst>
                <a:path w="8740" h="10175" extrusionOk="0">
                  <a:moveTo>
                    <a:pt x="0" y="1"/>
                  </a:moveTo>
                  <a:lnTo>
                    <a:pt x="0" y="10175"/>
                  </a:lnTo>
                  <a:lnTo>
                    <a:pt x="8740" y="500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1" name="Google Shape;271;p5"/>
            <p:cNvSpPr/>
            <p:nvPr/>
          </p:nvSpPr>
          <p:spPr>
            <a:xfrm rot="5400000">
              <a:off x="1135999" y="4268968"/>
              <a:ext cx="374712" cy="645915"/>
            </a:xfrm>
            <a:custGeom>
              <a:avLst/>
              <a:gdLst/>
              <a:ahLst/>
              <a:cxnLst/>
              <a:rect l="l" t="t" r="r" b="b"/>
              <a:pathLst>
                <a:path w="27654" h="47669" extrusionOk="0">
                  <a:moveTo>
                    <a:pt x="27654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1" y="31823"/>
                  </a:lnTo>
                  <a:lnTo>
                    <a:pt x="27654" y="31690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2" name="Google Shape;272;p5"/>
            <p:cNvSpPr/>
            <p:nvPr/>
          </p:nvSpPr>
          <p:spPr>
            <a:xfrm rot="5400000">
              <a:off x="1459847" y="4376318"/>
              <a:ext cx="374712" cy="431215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654" y="15979"/>
                  </a:lnTo>
                  <a:lnTo>
                    <a:pt x="27654" y="1584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3" name="Google Shape;273;p5"/>
            <p:cNvSpPr/>
            <p:nvPr/>
          </p:nvSpPr>
          <p:spPr>
            <a:xfrm rot="5400000">
              <a:off x="167191" y="4002531"/>
              <a:ext cx="372896" cy="431215"/>
            </a:xfrm>
            <a:custGeom>
              <a:avLst/>
              <a:gdLst/>
              <a:ahLst/>
              <a:cxnLst/>
              <a:rect l="l" t="t" r="r" b="b"/>
              <a:pathLst>
                <a:path w="27520" h="31824" extrusionOk="0">
                  <a:moveTo>
                    <a:pt x="27520" y="1"/>
                  </a:moveTo>
                  <a:lnTo>
                    <a:pt x="0" y="15979"/>
                  </a:lnTo>
                  <a:lnTo>
                    <a:pt x="27520" y="31824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4" name="Google Shape;274;p5"/>
            <p:cNvSpPr/>
            <p:nvPr/>
          </p:nvSpPr>
          <p:spPr>
            <a:xfrm rot="5400000">
              <a:off x="-264008" y="3629645"/>
              <a:ext cx="372910" cy="431215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1" y="1"/>
                  </a:moveTo>
                  <a:lnTo>
                    <a:pt x="1" y="31823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5" name="Google Shape;275;p5"/>
            <p:cNvSpPr/>
            <p:nvPr/>
          </p:nvSpPr>
          <p:spPr>
            <a:xfrm rot="5400000">
              <a:off x="-49317" y="4160717"/>
              <a:ext cx="374712" cy="862417"/>
            </a:xfrm>
            <a:custGeom>
              <a:avLst/>
              <a:gdLst/>
              <a:ahLst/>
              <a:cxnLst/>
              <a:rect l="l" t="t" r="r" b="b"/>
              <a:pathLst>
                <a:path w="27654" h="63647" extrusionOk="0">
                  <a:moveTo>
                    <a:pt x="1" y="1"/>
                  </a:moveTo>
                  <a:lnTo>
                    <a:pt x="1" y="31824"/>
                  </a:lnTo>
                  <a:lnTo>
                    <a:pt x="1" y="63646"/>
                  </a:lnTo>
                  <a:lnTo>
                    <a:pt x="27521" y="47802"/>
                  </a:lnTo>
                  <a:lnTo>
                    <a:pt x="27654" y="47802"/>
                  </a:lnTo>
                  <a:lnTo>
                    <a:pt x="27654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6" name="Google Shape;276;p5"/>
            <p:cNvSpPr/>
            <p:nvPr/>
          </p:nvSpPr>
          <p:spPr>
            <a:xfrm rot="5400000">
              <a:off x="380972" y="4376325"/>
              <a:ext cx="374712" cy="431202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4" y="0"/>
                  </a:moveTo>
                  <a:lnTo>
                    <a:pt x="1" y="15845"/>
                  </a:lnTo>
                  <a:lnTo>
                    <a:pt x="27654" y="31823"/>
                  </a:lnTo>
                  <a:lnTo>
                    <a:pt x="27654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7" name="Google Shape;277;p5"/>
            <p:cNvSpPr/>
            <p:nvPr/>
          </p:nvSpPr>
          <p:spPr>
            <a:xfrm rot="5400000">
              <a:off x="139325" y="4533617"/>
              <a:ext cx="374712" cy="862403"/>
            </a:xfrm>
            <a:custGeom>
              <a:avLst/>
              <a:gdLst/>
              <a:ahLst/>
              <a:cxnLst/>
              <a:rect l="l" t="t" r="r" b="b"/>
              <a:pathLst>
                <a:path w="27654" h="63646" extrusionOk="0">
                  <a:moveTo>
                    <a:pt x="134" y="0"/>
                  </a:moveTo>
                  <a:lnTo>
                    <a:pt x="1" y="31823"/>
                  </a:lnTo>
                  <a:lnTo>
                    <a:pt x="134" y="31823"/>
                  </a:lnTo>
                  <a:lnTo>
                    <a:pt x="134" y="63646"/>
                  </a:lnTo>
                  <a:lnTo>
                    <a:pt x="27654" y="47668"/>
                  </a:lnTo>
                  <a:lnTo>
                    <a:pt x="27654" y="15845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78" name="Google Shape;278;p5"/>
            <p:cNvSpPr/>
            <p:nvPr/>
          </p:nvSpPr>
          <p:spPr>
            <a:xfrm rot="5400000">
              <a:off x="519274" y="4454515"/>
              <a:ext cx="747608" cy="647717"/>
            </a:xfrm>
            <a:custGeom>
              <a:avLst/>
              <a:gdLst/>
              <a:ahLst/>
              <a:cxnLst/>
              <a:rect l="l" t="t" r="r" b="b"/>
              <a:pathLst>
                <a:path w="55174" h="47802" extrusionOk="0">
                  <a:moveTo>
                    <a:pt x="27654" y="1"/>
                  </a:moveTo>
                  <a:lnTo>
                    <a:pt x="1" y="15979"/>
                  </a:lnTo>
                  <a:lnTo>
                    <a:pt x="1" y="47802"/>
                  </a:lnTo>
                  <a:lnTo>
                    <a:pt x="27654" y="31957"/>
                  </a:lnTo>
                  <a:lnTo>
                    <a:pt x="55174" y="15979"/>
                  </a:lnTo>
                  <a:lnTo>
                    <a:pt x="27654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sp>
        <p:nvSpPr>
          <p:cNvPr id="279" name="Google Shape;279;p5"/>
          <p:cNvSpPr txBox="1">
            <a:spLocks noGrp="1"/>
          </p:cNvSpPr>
          <p:nvPr>
            <p:ph type="ctrTitle"/>
          </p:nvPr>
        </p:nvSpPr>
        <p:spPr>
          <a:xfrm>
            <a:off x="4308049" y="2067485"/>
            <a:ext cx="32943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>
                <a:latin typeface="Arial" panose="020B0604020202020204" pitchFamily="34" charset="0"/>
                <a:cs typeface="B Titr" panose="00000700000000000000" pitchFamily="2" charset="-78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 dirty="0"/>
          </a:p>
        </p:txBody>
      </p:sp>
      <p:sp>
        <p:nvSpPr>
          <p:cNvPr id="280" name="Google Shape;280;p5"/>
          <p:cNvSpPr txBox="1">
            <a:spLocks noGrp="1"/>
          </p:cNvSpPr>
          <p:nvPr>
            <p:ph type="subTitle" idx="1"/>
          </p:nvPr>
        </p:nvSpPr>
        <p:spPr>
          <a:xfrm>
            <a:off x="1868250" y="2708213"/>
            <a:ext cx="4020300" cy="36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Shabnam" panose="020B0603030804020204" pitchFamily="34" charset="-78"/>
                <a:cs typeface="Shabnam" panose="020B0603030804020204" pitchFamily="34" charset="-78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cxnSp>
        <p:nvCxnSpPr>
          <p:cNvPr id="281" name="Google Shape;281;p5"/>
          <p:cNvCxnSpPr/>
          <p:nvPr/>
        </p:nvCxnSpPr>
        <p:spPr>
          <a:xfrm>
            <a:off x="5123700" y="2607238"/>
            <a:ext cx="4020300" cy="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1" userDrawn="1">
  <p:cSld name="CUSTOM_2"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oogle Shape;283;p6"/>
          <p:cNvGrpSpPr/>
          <p:nvPr/>
        </p:nvGrpSpPr>
        <p:grpSpPr>
          <a:xfrm rot="10800000">
            <a:off x="11" y="4059387"/>
            <a:ext cx="2761414" cy="1094590"/>
            <a:chOff x="5543377" y="-26648"/>
            <a:chExt cx="3613943" cy="1432521"/>
          </a:xfrm>
        </p:grpSpPr>
        <p:sp>
          <p:nvSpPr>
            <p:cNvPr id="284" name="Google Shape;284;p6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85" name="Google Shape;285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86" name="Google Shape;286;p6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87" name="Google Shape;287;p6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88" name="Google Shape;288;p6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89" name="Google Shape;289;p6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0" name="Google Shape;290;p6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1" name="Google Shape;291;p6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2" name="Google Shape;292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3" name="Google Shape;293;p6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4" name="Google Shape;294;p6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5" name="Google Shape;295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6" name="Google Shape;296;p6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7" name="Google Shape;297;p6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8" name="Google Shape;298;p6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299" name="Google Shape;299;p6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00" name="Google Shape;300;p6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01" name="Google Shape;301;p6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02" name="Google Shape;302;p6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03" name="Google Shape;303;p6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04" name="Google Shape;304;p6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cxnSp>
        <p:nvCxnSpPr>
          <p:cNvPr id="306" name="Google Shape;306;p6"/>
          <p:cNvCxnSpPr/>
          <p:nvPr/>
        </p:nvCxnSpPr>
        <p:spPr>
          <a:xfrm>
            <a:off x="8634675" y="-1604650"/>
            <a:ext cx="0" cy="2664900"/>
          </a:xfrm>
          <a:prstGeom prst="straightConnector1">
            <a:avLst/>
          </a:prstGeom>
          <a:noFill/>
          <a:ln w="28575" cap="flat" cmpd="sng">
            <a:solidFill>
              <a:srgbClr val="F5340B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DESIGN 2" userDrawn="1">
  <p:cSld name="CUSTOM_2_1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9" name="Google Shape;309;p7"/>
          <p:cNvCxnSpPr/>
          <p:nvPr/>
        </p:nvCxnSpPr>
        <p:spPr>
          <a:xfrm>
            <a:off x="498026" y="-1604650"/>
            <a:ext cx="0" cy="2664900"/>
          </a:xfrm>
          <a:prstGeom prst="straightConnector1">
            <a:avLst/>
          </a:prstGeom>
          <a:noFill/>
          <a:ln w="28575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10" name="Google Shape;310;p7"/>
          <p:cNvGrpSpPr/>
          <p:nvPr/>
        </p:nvGrpSpPr>
        <p:grpSpPr>
          <a:xfrm rot="10800000" flipH="1">
            <a:off x="6396261" y="4059387"/>
            <a:ext cx="2761414" cy="1094590"/>
            <a:chOff x="5543377" y="-26648"/>
            <a:chExt cx="3613943" cy="1432521"/>
          </a:xfrm>
        </p:grpSpPr>
        <p:sp>
          <p:nvSpPr>
            <p:cNvPr id="311" name="Google Shape;311;p7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rgbClr val="0C2E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2" name="Google Shape;312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3" name="Google Shape;313;p7"/>
            <p:cNvSpPr/>
            <p:nvPr/>
          </p:nvSpPr>
          <p:spPr>
            <a:xfrm rot="-5400000">
              <a:off x="6437042" y="-62766"/>
              <a:ext cx="479036" cy="551271"/>
            </a:xfrm>
            <a:custGeom>
              <a:avLst/>
              <a:gdLst/>
              <a:ahLst/>
              <a:cxnLst/>
              <a:rect l="l" t="t" r="r" b="b"/>
              <a:pathLst>
                <a:path w="27654" h="31824" extrusionOk="0">
                  <a:moveTo>
                    <a:pt x="27653" y="1"/>
                  </a:moveTo>
                  <a:lnTo>
                    <a:pt x="0" y="15845"/>
                  </a:lnTo>
                  <a:lnTo>
                    <a:pt x="27653" y="31823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4" name="Google Shape;314;p7"/>
            <p:cNvSpPr/>
            <p:nvPr/>
          </p:nvSpPr>
          <p:spPr>
            <a:xfrm rot="-5400000">
              <a:off x="6849922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0" y="0"/>
                  </a:moveTo>
                  <a:lnTo>
                    <a:pt x="0" y="31823"/>
                  </a:lnTo>
                  <a:lnTo>
                    <a:pt x="134" y="31956"/>
                  </a:lnTo>
                  <a:lnTo>
                    <a:pt x="27653" y="47801"/>
                  </a:lnTo>
                  <a:lnTo>
                    <a:pt x="27653" y="159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5" name="Google Shape;315;p7"/>
            <p:cNvSpPr/>
            <p:nvPr/>
          </p:nvSpPr>
          <p:spPr>
            <a:xfrm rot="-5400000">
              <a:off x="8229270" y="-201155"/>
              <a:ext cx="479036" cy="828050"/>
            </a:xfrm>
            <a:custGeom>
              <a:avLst/>
              <a:gdLst/>
              <a:ahLst/>
              <a:cxnLst/>
              <a:rect l="l" t="t" r="r" b="b"/>
              <a:pathLst>
                <a:path w="27654" h="47802" extrusionOk="0">
                  <a:moveTo>
                    <a:pt x="27653" y="1"/>
                  </a:moveTo>
                  <a:lnTo>
                    <a:pt x="0" y="15979"/>
                  </a:lnTo>
                  <a:lnTo>
                    <a:pt x="0" y="47802"/>
                  </a:lnTo>
                  <a:lnTo>
                    <a:pt x="134" y="47802"/>
                  </a:lnTo>
                  <a:lnTo>
                    <a:pt x="27653" y="31824"/>
                  </a:lnTo>
                  <a:lnTo>
                    <a:pt x="2765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6" name="Google Shape;316;p7"/>
            <p:cNvSpPr/>
            <p:nvPr/>
          </p:nvSpPr>
          <p:spPr>
            <a:xfrm rot="-5400000">
              <a:off x="8643318" y="-63918"/>
              <a:ext cx="476733" cy="551271"/>
            </a:xfrm>
            <a:custGeom>
              <a:avLst/>
              <a:gdLst/>
              <a:ahLst/>
              <a:cxnLst/>
              <a:rect l="l" t="t" r="r" b="b"/>
              <a:pathLst>
                <a:path w="27521" h="31824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823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7" name="Google Shape;317;p7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6A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8" name="Google Shape;318;p7"/>
            <p:cNvSpPr/>
            <p:nvPr/>
          </p:nvSpPr>
          <p:spPr>
            <a:xfrm rot="-5400000">
              <a:off x="7539604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27653" y="0"/>
                  </a:moveTo>
                  <a:lnTo>
                    <a:pt x="0" y="15978"/>
                  </a:lnTo>
                  <a:lnTo>
                    <a:pt x="27653" y="31823"/>
                  </a:lnTo>
                  <a:lnTo>
                    <a:pt x="27653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19" name="Google Shape;319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0" name="Google Shape;320;p7"/>
            <p:cNvSpPr/>
            <p:nvPr/>
          </p:nvSpPr>
          <p:spPr>
            <a:xfrm rot="-5400000">
              <a:off x="7265113" y="413968"/>
              <a:ext cx="476733" cy="553592"/>
            </a:xfrm>
            <a:custGeom>
              <a:avLst/>
              <a:gdLst/>
              <a:ahLst/>
              <a:cxnLst/>
              <a:rect l="l" t="t" r="r" b="b"/>
              <a:pathLst>
                <a:path w="27521" h="31958" extrusionOk="0">
                  <a:moveTo>
                    <a:pt x="27520" y="1"/>
                  </a:moveTo>
                  <a:lnTo>
                    <a:pt x="1" y="15979"/>
                  </a:lnTo>
                  <a:lnTo>
                    <a:pt x="27520" y="31957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1" name="Google Shape;321;p7"/>
            <p:cNvSpPr/>
            <p:nvPr/>
          </p:nvSpPr>
          <p:spPr>
            <a:xfrm rot="-5400000">
              <a:off x="7540756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1" y="0"/>
                  </a:moveTo>
                  <a:lnTo>
                    <a:pt x="1" y="31823"/>
                  </a:lnTo>
                  <a:lnTo>
                    <a:pt x="27520" y="1597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2" name="Google Shape;322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8001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3" name="Google Shape;323;p7"/>
            <p:cNvSpPr/>
            <p:nvPr/>
          </p:nvSpPr>
          <p:spPr>
            <a:xfrm rot="-5400000">
              <a:off x="6852226" y="277891"/>
              <a:ext cx="476733" cy="825746"/>
            </a:xfrm>
            <a:custGeom>
              <a:avLst/>
              <a:gdLst/>
              <a:ahLst/>
              <a:cxnLst/>
              <a:rect l="l" t="t" r="r" b="b"/>
              <a:pathLst>
                <a:path w="27521" h="47669" extrusionOk="0">
                  <a:moveTo>
                    <a:pt x="27520" y="1"/>
                  </a:moveTo>
                  <a:lnTo>
                    <a:pt x="1" y="15845"/>
                  </a:lnTo>
                  <a:lnTo>
                    <a:pt x="1" y="47668"/>
                  </a:lnTo>
                  <a:lnTo>
                    <a:pt x="27520" y="31823"/>
                  </a:lnTo>
                  <a:lnTo>
                    <a:pt x="27520" y="31690"/>
                  </a:lnTo>
                  <a:lnTo>
                    <a:pt x="2752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4" name="Google Shape;324;p7"/>
            <p:cNvSpPr/>
            <p:nvPr/>
          </p:nvSpPr>
          <p:spPr>
            <a:xfrm rot="-5400000">
              <a:off x="5553199" y="611305"/>
              <a:ext cx="139273" cy="158917"/>
            </a:xfrm>
            <a:custGeom>
              <a:avLst/>
              <a:gdLst/>
              <a:ahLst/>
              <a:cxnLst/>
              <a:rect l="l" t="t" r="r" b="b"/>
              <a:pathLst>
                <a:path w="8040" h="9174" extrusionOk="0">
                  <a:moveTo>
                    <a:pt x="8040" y="0"/>
                  </a:moveTo>
                  <a:lnTo>
                    <a:pt x="1" y="4604"/>
                  </a:lnTo>
                  <a:lnTo>
                    <a:pt x="8040" y="9174"/>
                  </a:lnTo>
                  <a:lnTo>
                    <a:pt x="8040" y="0"/>
                  </a:ln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5" name="Google Shape;325;p7"/>
            <p:cNvSpPr/>
            <p:nvPr/>
          </p:nvSpPr>
          <p:spPr>
            <a:xfrm rot="-5400000">
              <a:off x="5886623" y="414843"/>
              <a:ext cx="476733" cy="551843"/>
            </a:xfrm>
            <a:custGeom>
              <a:avLst/>
              <a:gdLst/>
              <a:ahLst/>
              <a:cxnLst/>
              <a:rect l="l" t="t" r="r" b="b"/>
              <a:pathLst>
                <a:path w="27521" h="31857" extrusionOk="0">
                  <a:moveTo>
                    <a:pt x="1" y="0"/>
                  </a:moveTo>
                  <a:lnTo>
                    <a:pt x="1" y="31857"/>
                  </a:lnTo>
                  <a:lnTo>
                    <a:pt x="27520" y="158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6" name="Google Shape;326;p7"/>
            <p:cNvSpPr/>
            <p:nvPr/>
          </p:nvSpPr>
          <p:spPr>
            <a:xfrm rot="-5400000">
              <a:off x="8404961" y="653513"/>
              <a:ext cx="953448" cy="551271"/>
            </a:xfrm>
            <a:custGeom>
              <a:avLst/>
              <a:gdLst/>
              <a:ahLst/>
              <a:cxnLst/>
              <a:rect l="l" t="t" r="r" b="b"/>
              <a:pathLst>
                <a:path w="55041" h="31824" extrusionOk="0">
                  <a:moveTo>
                    <a:pt x="27521" y="1"/>
                  </a:moveTo>
                  <a:lnTo>
                    <a:pt x="1" y="15979"/>
                  </a:lnTo>
                  <a:lnTo>
                    <a:pt x="27521" y="31823"/>
                  </a:lnTo>
                  <a:lnTo>
                    <a:pt x="55040" y="15979"/>
                  </a:lnTo>
                  <a:lnTo>
                    <a:pt x="27521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7" name="Google Shape;327;p7"/>
            <p:cNvSpPr/>
            <p:nvPr/>
          </p:nvSpPr>
          <p:spPr>
            <a:xfrm rot="-5400000">
              <a:off x="8230422" y="276739"/>
              <a:ext cx="476733" cy="828050"/>
            </a:xfrm>
            <a:custGeom>
              <a:avLst/>
              <a:gdLst/>
              <a:ahLst/>
              <a:cxnLst/>
              <a:rect l="l" t="t" r="r" b="b"/>
              <a:pathLst>
                <a:path w="27521" h="47802" extrusionOk="0">
                  <a:moveTo>
                    <a:pt x="1" y="1"/>
                  </a:moveTo>
                  <a:lnTo>
                    <a:pt x="1" y="31824"/>
                  </a:lnTo>
                  <a:lnTo>
                    <a:pt x="27520" y="47802"/>
                  </a:lnTo>
                  <a:lnTo>
                    <a:pt x="27520" y="1597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8" name="Google Shape;328;p7"/>
            <p:cNvSpPr/>
            <p:nvPr/>
          </p:nvSpPr>
          <p:spPr>
            <a:xfrm rot="-5400000">
              <a:off x="7817551" y="415137"/>
              <a:ext cx="476733" cy="551254"/>
            </a:xfrm>
            <a:custGeom>
              <a:avLst/>
              <a:gdLst/>
              <a:ahLst/>
              <a:cxnLst/>
              <a:rect l="l" t="t" r="r" b="b"/>
              <a:pathLst>
                <a:path w="27521" h="31823" extrusionOk="0">
                  <a:moveTo>
                    <a:pt x="27520" y="0"/>
                  </a:moveTo>
                  <a:lnTo>
                    <a:pt x="1" y="15845"/>
                  </a:lnTo>
                  <a:lnTo>
                    <a:pt x="27520" y="31823"/>
                  </a:lnTo>
                  <a:lnTo>
                    <a:pt x="2752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29" name="Google Shape;329;p7"/>
            <p:cNvSpPr/>
            <p:nvPr/>
          </p:nvSpPr>
          <p:spPr>
            <a:xfrm rot="-5400000">
              <a:off x="7816399" y="-62757"/>
              <a:ext cx="479036" cy="551254"/>
            </a:xfrm>
            <a:custGeom>
              <a:avLst/>
              <a:gdLst/>
              <a:ahLst/>
              <a:cxnLst/>
              <a:rect l="l" t="t" r="r" b="b"/>
              <a:pathLst>
                <a:path w="27654" h="31823" extrusionOk="0">
                  <a:moveTo>
                    <a:pt x="0" y="0"/>
                  </a:moveTo>
                  <a:lnTo>
                    <a:pt x="0" y="31823"/>
                  </a:lnTo>
                  <a:lnTo>
                    <a:pt x="27653" y="158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30" name="Google Shape;330;p7"/>
            <p:cNvSpPr/>
            <p:nvPr/>
          </p:nvSpPr>
          <p:spPr>
            <a:xfrm rot="-5400000">
              <a:off x="7263962" y="-63926"/>
              <a:ext cx="479036" cy="553592"/>
            </a:xfrm>
            <a:custGeom>
              <a:avLst/>
              <a:gdLst/>
              <a:ahLst/>
              <a:cxnLst/>
              <a:rect l="l" t="t" r="r" b="b"/>
              <a:pathLst>
                <a:path w="27654" h="31958" extrusionOk="0">
                  <a:moveTo>
                    <a:pt x="0" y="1"/>
                  </a:moveTo>
                  <a:lnTo>
                    <a:pt x="0" y="31957"/>
                  </a:lnTo>
                  <a:lnTo>
                    <a:pt x="27653" y="1597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31" name="Google Shape;331;p7"/>
            <p:cNvSpPr/>
            <p:nvPr/>
          </p:nvSpPr>
          <p:spPr>
            <a:xfrm rot="-5400000">
              <a:off x="7163985" y="515124"/>
              <a:ext cx="953448" cy="828050"/>
            </a:xfrm>
            <a:custGeom>
              <a:avLst/>
              <a:gdLst/>
              <a:ahLst/>
              <a:cxnLst/>
              <a:rect l="l" t="t" r="r" b="b"/>
              <a:pathLst>
                <a:path w="55041" h="47802" extrusionOk="0">
                  <a:moveTo>
                    <a:pt x="55040" y="1"/>
                  </a:moveTo>
                  <a:lnTo>
                    <a:pt x="27521" y="15979"/>
                  </a:lnTo>
                  <a:lnTo>
                    <a:pt x="1" y="31957"/>
                  </a:lnTo>
                  <a:lnTo>
                    <a:pt x="27521" y="47802"/>
                  </a:lnTo>
                  <a:lnTo>
                    <a:pt x="55040" y="31957"/>
                  </a:lnTo>
                  <a:lnTo>
                    <a:pt x="5504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CUSTOM_3"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E9E6E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Arvo"/>
              <a:buChar char="●"/>
              <a:defRPr sz="1800"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●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Arvo"/>
              <a:buChar char="○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Font typeface="Arvo"/>
              <a:buChar char="■"/>
              <a:defRPr>
                <a:solidFill>
                  <a:srgbClr val="434343"/>
                </a:solidFill>
                <a:latin typeface="Arvo"/>
                <a:ea typeface="Arvo"/>
                <a:cs typeface="Arvo"/>
                <a:sym typeface="Arvo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cs typeface="B Titr" panose="00000700000000000000" pitchFamily="2" charset="-78"/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s" smtClean="0"/>
              <a:pPr/>
              <a:t>‹#›</a:t>
            </a:fld>
            <a:endParaRPr lang="es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Shabnam" panose="020B0603030804020204" pitchFamily="34" charset="-78"/>
          <a:ea typeface="Shabnam" panose="020B0603030804020204" pitchFamily="34" charset="-78"/>
          <a:cs typeface="Shabnam" panose="020B0603030804020204" pitchFamily="34" charset="-78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6E1"/>
        </a:solidFill>
        <a:effectLst/>
      </p:bgPr>
    </p:bg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1"/>
          <p:cNvSpPr txBox="1">
            <a:spLocks noGrp="1"/>
          </p:cNvSpPr>
          <p:nvPr>
            <p:ph type="ctrTitle"/>
          </p:nvPr>
        </p:nvSpPr>
        <p:spPr>
          <a:xfrm>
            <a:off x="1845216" y="-120316"/>
            <a:ext cx="7924425" cy="259942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4800" dirty="0"/>
              <a:t>قالب پاورپوینت طرح انتزاعی</a:t>
            </a:r>
            <a:endParaRPr sz="4800" dirty="0"/>
          </a:p>
        </p:txBody>
      </p:sp>
      <p:sp>
        <p:nvSpPr>
          <p:cNvPr id="3" name="Google Shape;202;p23">
            <a:extLst>
              <a:ext uri="{FF2B5EF4-FFF2-40B4-BE49-F238E27FC236}">
                <a16:creationId xmlns:a16="http://schemas.microsoft.com/office/drawing/2014/main" id="{90077341-B049-872B-3AC2-6246DC83B0A7}"/>
              </a:ext>
            </a:extLst>
          </p:cNvPr>
          <p:cNvSpPr txBox="1">
            <a:spLocks/>
          </p:cNvSpPr>
          <p:nvPr/>
        </p:nvSpPr>
        <p:spPr>
          <a:xfrm>
            <a:off x="974248" y="4097358"/>
            <a:ext cx="4027122" cy="66485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0"/>
            <a:r>
              <a:rPr lang="en-US" sz="2800" b="1" dirty="0">
                <a:solidFill>
                  <a:srgbClr val="01879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ANJAMMAGHALEH</a:t>
            </a:r>
            <a:r>
              <a:rPr lang="en" sz="2800" b="1" dirty="0">
                <a:solidFill>
                  <a:srgbClr val="01879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.COM</a:t>
            </a:r>
          </a:p>
        </p:txBody>
      </p:sp>
      <p:sp>
        <p:nvSpPr>
          <p:cNvPr id="4" name="Google Shape;342;p11">
            <a:extLst>
              <a:ext uri="{FF2B5EF4-FFF2-40B4-BE49-F238E27FC236}">
                <a16:creationId xmlns:a16="http://schemas.microsoft.com/office/drawing/2014/main" id="{071796EB-BC4E-4B6F-B637-8B291B278C63}"/>
              </a:ext>
            </a:extLst>
          </p:cNvPr>
          <p:cNvSpPr txBox="1">
            <a:spLocks/>
          </p:cNvSpPr>
          <p:nvPr/>
        </p:nvSpPr>
        <p:spPr>
          <a:xfrm>
            <a:off x="2637725" y="1814258"/>
            <a:ext cx="6339405" cy="6648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6000"/>
              <a:buFont typeface="Barlow Condensed Medium"/>
              <a:buNone/>
              <a:defRPr sz="6000" b="0" i="0" u="none" strike="noStrike" cap="none">
                <a:solidFill>
                  <a:srgbClr val="434343"/>
                </a:solidFill>
                <a:latin typeface="Arial" panose="020B0604020202020204" pitchFamily="34" charset="0"/>
                <a:ea typeface="B Titr" panose="00000700000000000000" pitchFamily="2" charset="-78"/>
                <a:cs typeface="B Titr" panose="00000700000000000000" pitchFamily="2" charset="-78"/>
                <a:sym typeface="Barlow Condensed Medium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Font typeface="Barlow Condensed SemiBold"/>
              <a:buNone/>
              <a:defRPr sz="5200" b="0" i="0" u="none" strike="noStrike" cap="none">
                <a:solidFill>
                  <a:srgbClr val="0B139E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Font typeface="Barlow Condensed SemiBold"/>
              <a:buNone/>
              <a:defRPr sz="5200" b="0" i="0" u="none" strike="noStrike" cap="none">
                <a:solidFill>
                  <a:srgbClr val="0B139E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Font typeface="Barlow Condensed SemiBold"/>
              <a:buNone/>
              <a:defRPr sz="5200" b="0" i="0" u="none" strike="noStrike" cap="none">
                <a:solidFill>
                  <a:srgbClr val="0B139E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Font typeface="Barlow Condensed SemiBold"/>
              <a:buNone/>
              <a:defRPr sz="5200" b="0" i="0" u="none" strike="noStrike" cap="none">
                <a:solidFill>
                  <a:srgbClr val="0B139E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Font typeface="Barlow Condensed SemiBold"/>
              <a:buNone/>
              <a:defRPr sz="5200" b="0" i="0" u="none" strike="noStrike" cap="none">
                <a:solidFill>
                  <a:srgbClr val="0B139E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Font typeface="Barlow Condensed SemiBold"/>
              <a:buNone/>
              <a:defRPr sz="5200" b="0" i="0" u="none" strike="noStrike" cap="none">
                <a:solidFill>
                  <a:srgbClr val="0B139E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Font typeface="Barlow Condensed SemiBold"/>
              <a:buNone/>
              <a:defRPr sz="5200" b="0" i="0" u="none" strike="noStrike" cap="none">
                <a:solidFill>
                  <a:srgbClr val="0B139E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B139E"/>
              </a:buClr>
              <a:buSzPts val="5200"/>
              <a:buFont typeface="Barlow Condensed SemiBold"/>
              <a:buNone/>
              <a:defRPr sz="5200" b="0" i="0" u="none" strike="noStrike" cap="none">
                <a:solidFill>
                  <a:srgbClr val="0B139E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rtl="1"/>
            <a:r>
              <a:rPr lang="fa-IR" sz="2400" b="1" dirty="0">
                <a:solidFill>
                  <a:srgbClr val="018790"/>
                </a:solidFill>
                <a:cs typeface="B Nazanin" panose="00000400000000000000" pitchFamily="2" charset="-78"/>
              </a:rPr>
              <a:t>جیب استور مرجع دانلود قالب پاورپوینت در ایران</a:t>
            </a:r>
          </a:p>
        </p:txBody>
      </p:sp>
    </p:spTree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0" name="Google Shape;600;p21"/>
          <p:cNvGrpSpPr/>
          <p:nvPr/>
        </p:nvGrpSpPr>
        <p:grpSpPr>
          <a:xfrm>
            <a:off x="3375638" y="1480538"/>
            <a:ext cx="2392731" cy="2380034"/>
            <a:chOff x="3375638" y="1381738"/>
            <a:chExt cx="2392731" cy="2380034"/>
          </a:xfrm>
        </p:grpSpPr>
        <p:grpSp>
          <p:nvGrpSpPr>
            <p:cNvPr id="601" name="Google Shape;601;p21"/>
            <p:cNvGrpSpPr/>
            <p:nvPr/>
          </p:nvGrpSpPr>
          <p:grpSpPr>
            <a:xfrm>
              <a:off x="3375638" y="1381738"/>
              <a:ext cx="1090308" cy="1083256"/>
              <a:chOff x="3375638" y="1381738"/>
              <a:chExt cx="1090308" cy="1083256"/>
            </a:xfrm>
          </p:grpSpPr>
          <p:sp>
            <p:nvSpPr>
              <p:cNvPr id="602" name="Google Shape;602;p21"/>
              <p:cNvSpPr/>
              <p:nvPr/>
            </p:nvSpPr>
            <p:spPr>
              <a:xfrm>
                <a:off x="3576449" y="1575495"/>
                <a:ext cx="347901" cy="347901"/>
              </a:xfrm>
              <a:custGeom>
                <a:avLst/>
                <a:gdLst/>
                <a:ahLst/>
                <a:cxnLst/>
                <a:rect l="l" t="t" r="r" b="b"/>
                <a:pathLst>
                  <a:path w="6166" h="6166" extrusionOk="0">
                    <a:moveTo>
                      <a:pt x="0" y="0"/>
                    </a:moveTo>
                    <a:lnTo>
                      <a:pt x="1679" y="6166"/>
                    </a:lnTo>
                    <a:lnTo>
                      <a:pt x="6166" y="157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03" name="Google Shape;603;p21"/>
              <p:cNvSpPr/>
              <p:nvPr/>
            </p:nvSpPr>
            <p:spPr>
              <a:xfrm>
                <a:off x="3375638" y="1381738"/>
                <a:ext cx="1090308" cy="1083256"/>
              </a:xfrm>
              <a:custGeom>
                <a:avLst/>
                <a:gdLst/>
                <a:ahLst/>
                <a:cxnLst/>
                <a:rect l="l" t="t" r="r" b="b"/>
                <a:pathLst>
                  <a:path w="19324" h="19199" extrusionOk="0">
                    <a:moveTo>
                      <a:pt x="19324" y="1"/>
                    </a:moveTo>
                    <a:cubicBezTo>
                      <a:pt x="8672" y="1"/>
                      <a:pt x="0" y="8672"/>
                      <a:pt x="0" y="19199"/>
                    </a:cubicBezTo>
                    <a:lnTo>
                      <a:pt x="19324" y="19199"/>
                    </a:lnTo>
                    <a:lnTo>
                      <a:pt x="19324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04" name="Google Shape;604;p21"/>
              <p:cNvSpPr/>
              <p:nvPr/>
            </p:nvSpPr>
            <p:spPr>
              <a:xfrm>
                <a:off x="3676826" y="1646194"/>
                <a:ext cx="701445" cy="701445"/>
              </a:xfrm>
              <a:custGeom>
                <a:avLst/>
                <a:gdLst/>
                <a:ahLst/>
                <a:cxnLst/>
                <a:rect l="l" t="t" r="r" b="b"/>
                <a:pathLst>
                  <a:path w="12432" h="12432" extrusionOk="0">
                    <a:moveTo>
                      <a:pt x="6266" y="0"/>
                    </a:moveTo>
                    <a:cubicBezTo>
                      <a:pt x="2808" y="0"/>
                      <a:pt x="1" y="2732"/>
                      <a:pt x="1" y="6166"/>
                    </a:cubicBezTo>
                    <a:cubicBezTo>
                      <a:pt x="1" y="9624"/>
                      <a:pt x="2808" y="12431"/>
                      <a:pt x="6266" y="12431"/>
                    </a:cubicBezTo>
                    <a:cubicBezTo>
                      <a:pt x="9600" y="12431"/>
                      <a:pt x="12432" y="9624"/>
                      <a:pt x="12432" y="6166"/>
                    </a:cubicBezTo>
                    <a:cubicBezTo>
                      <a:pt x="12432" y="2732"/>
                      <a:pt x="9600" y="0"/>
                      <a:pt x="626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05" name="Google Shape;605;p21"/>
              <p:cNvSpPr/>
              <p:nvPr/>
            </p:nvSpPr>
            <p:spPr>
              <a:xfrm>
                <a:off x="3752424" y="1721549"/>
                <a:ext cx="548855" cy="545097"/>
              </a:xfrm>
              <a:custGeom>
                <a:avLst/>
                <a:gdLst/>
                <a:ahLst/>
                <a:cxnLst/>
                <a:rect l="l" t="t" r="r" b="b"/>
                <a:pathLst>
                  <a:path w="10953" h="10878" extrusionOk="0">
                    <a:moveTo>
                      <a:pt x="5539" y="0"/>
                    </a:moveTo>
                    <a:cubicBezTo>
                      <a:pt x="2507" y="0"/>
                      <a:pt x="0" y="2406"/>
                      <a:pt x="0" y="5439"/>
                    </a:cubicBezTo>
                    <a:cubicBezTo>
                      <a:pt x="0" y="8471"/>
                      <a:pt x="2507" y="10877"/>
                      <a:pt x="5539" y="10877"/>
                    </a:cubicBezTo>
                    <a:cubicBezTo>
                      <a:pt x="8447" y="10877"/>
                      <a:pt x="10953" y="8471"/>
                      <a:pt x="10953" y="5439"/>
                    </a:cubicBezTo>
                    <a:cubicBezTo>
                      <a:pt x="10953" y="2406"/>
                      <a:pt x="8447" y="0"/>
                      <a:pt x="5539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</p:grpSp>
        <p:grpSp>
          <p:nvGrpSpPr>
            <p:cNvPr id="606" name="Google Shape;606;p21"/>
            <p:cNvGrpSpPr/>
            <p:nvPr/>
          </p:nvGrpSpPr>
          <p:grpSpPr>
            <a:xfrm>
              <a:off x="4683703" y="1381738"/>
              <a:ext cx="1084666" cy="1083256"/>
              <a:chOff x="4683703" y="1381738"/>
              <a:chExt cx="1084666" cy="1083256"/>
            </a:xfrm>
          </p:grpSpPr>
          <p:sp>
            <p:nvSpPr>
              <p:cNvPr id="607" name="Google Shape;607;p21"/>
              <p:cNvSpPr/>
              <p:nvPr/>
            </p:nvSpPr>
            <p:spPr>
              <a:xfrm>
                <a:off x="5232365" y="1558512"/>
                <a:ext cx="347958" cy="347901"/>
              </a:xfrm>
              <a:custGeom>
                <a:avLst/>
                <a:gdLst/>
                <a:ahLst/>
                <a:cxnLst/>
                <a:rect l="l" t="t" r="r" b="b"/>
                <a:pathLst>
                  <a:path w="6167" h="6166" extrusionOk="0">
                    <a:moveTo>
                      <a:pt x="6166" y="0"/>
                    </a:moveTo>
                    <a:lnTo>
                      <a:pt x="1" y="1655"/>
                    </a:lnTo>
                    <a:lnTo>
                      <a:pt x="4487" y="6166"/>
                    </a:lnTo>
                    <a:lnTo>
                      <a:pt x="616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08" name="Google Shape;608;p21"/>
              <p:cNvSpPr/>
              <p:nvPr/>
            </p:nvSpPr>
            <p:spPr>
              <a:xfrm>
                <a:off x="4683703" y="1381738"/>
                <a:ext cx="1084666" cy="1083256"/>
              </a:xfrm>
              <a:custGeom>
                <a:avLst/>
                <a:gdLst/>
                <a:ahLst/>
                <a:cxnLst/>
                <a:rect l="l" t="t" r="r" b="b"/>
                <a:pathLst>
                  <a:path w="19224" h="19199" extrusionOk="0">
                    <a:moveTo>
                      <a:pt x="0" y="1"/>
                    </a:moveTo>
                    <a:lnTo>
                      <a:pt x="0" y="19199"/>
                    </a:lnTo>
                    <a:lnTo>
                      <a:pt x="19224" y="19199"/>
                    </a:lnTo>
                    <a:cubicBezTo>
                      <a:pt x="19224" y="8672"/>
                      <a:pt x="10552" y="1"/>
                      <a:pt x="0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09" name="Google Shape;609;p21"/>
              <p:cNvSpPr/>
              <p:nvPr/>
            </p:nvSpPr>
            <p:spPr>
              <a:xfrm>
                <a:off x="4754401" y="1646194"/>
                <a:ext cx="695802" cy="701445"/>
              </a:xfrm>
              <a:custGeom>
                <a:avLst/>
                <a:gdLst/>
                <a:ahLst/>
                <a:cxnLst/>
                <a:rect l="l" t="t" r="r" b="b"/>
                <a:pathLst>
                  <a:path w="12332" h="12432" extrusionOk="0">
                    <a:moveTo>
                      <a:pt x="6166" y="0"/>
                    </a:moveTo>
                    <a:cubicBezTo>
                      <a:pt x="2732" y="0"/>
                      <a:pt x="1" y="2732"/>
                      <a:pt x="1" y="6166"/>
                    </a:cubicBezTo>
                    <a:cubicBezTo>
                      <a:pt x="1" y="9624"/>
                      <a:pt x="2732" y="12431"/>
                      <a:pt x="6166" y="12431"/>
                    </a:cubicBezTo>
                    <a:cubicBezTo>
                      <a:pt x="9625" y="12431"/>
                      <a:pt x="12331" y="9624"/>
                      <a:pt x="12331" y="6166"/>
                    </a:cubicBezTo>
                    <a:cubicBezTo>
                      <a:pt x="12331" y="2732"/>
                      <a:pt x="9625" y="0"/>
                      <a:pt x="616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10" name="Google Shape;610;p21"/>
              <p:cNvSpPr/>
              <p:nvPr/>
            </p:nvSpPr>
            <p:spPr>
              <a:xfrm>
                <a:off x="4829750" y="1721549"/>
                <a:ext cx="545097" cy="545097"/>
              </a:xfrm>
              <a:custGeom>
                <a:avLst/>
                <a:gdLst/>
                <a:ahLst/>
                <a:cxnLst/>
                <a:rect l="l" t="t" r="r" b="b"/>
                <a:pathLst>
                  <a:path w="10878" h="10878" extrusionOk="0">
                    <a:moveTo>
                      <a:pt x="5439" y="0"/>
                    </a:moveTo>
                    <a:cubicBezTo>
                      <a:pt x="2406" y="0"/>
                      <a:pt x="0" y="2406"/>
                      <a:pt x="0" y="5439"/>
                    </a:cubicBezTo>
                    <a:cubicBezTo>
                      <a:pt x="0" y="8471"/>
                      <a:pt x="2406" y="10877"/>
                      <a:pt x="5439" y="10877"/>
                    </a:cubicBezTo>
                    <a:cubicBezTo>
                      <a:pt x="8472" y="10877"/>
                      <a:pt x="10878" y="8471"/>
                      <a:pt x="10878" y="5439"/>
                    </a:cubicBezTo>
                    <a:cubicBezTo>
                      <a:pt x="10878" y="2406"/>
                      <a:pt x="8472" y="0"/>
                      <a:pt x="543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</p:grpSp>
        <p:grpSp>
          <p:nvGrpSpPr>
            <p:cNvPr id="611" name="Google Shape;611;p21"/>
            <p:cNvGrpSpPr/>
            <p:nvPr/>
          </p:nvGrpSpPr>
          <p:grpSpPr>
            <a:xfrm>
              <a:off x="3394032" y="2665764"/>
              <a:ext cx="1083256" cy="1090365"/>
              <a:chOff x="3394032" y="2665764"/>
              <a:chExt cx="1083256" cy="1090365"/>
            </a:xfrm>
          </p:grpSpPr>
          <p:sp>
            <p:nvSpPr>
              <p:cNvPr id="612" name="Google Shape;612;p21"/>
              <p:cNvSpPr/>
              <p:nvPr/>
            </p:nvSpPr>
            <p:spPr>
              <a:xfrm>
                <a:off x="3587733" y="3231408"/>
                <a:ext cx="347958" cy="347958"/>
              </a:xfrm>
              <a:custGeom>
                <a:avLst/>
                <a:gdLst/>
                <a:ahLst/>
                <a:cxnLst/>
                <a:rect l="l" t="t" r="r" b="b"/>
                <a:pathLst>
                  <a:path w="6167" h="6167" extrusionOk="0">
                    <a:moveTo>
                      <a:pt x="1680" y="1"/>
                    </a:moveTo>
                    <a:lnTo>
                      <a:pt x="1" y="6166"/>
                    </a:lnTo>
                    <a:lnTo>
                      <a:pt x="6166" y="4487"/>
                    </a:lnTo>
                    <a:lnTo>
                      <a:pt x="168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13" name="Google Shape;613;p21"/>
              <p:cNvSpPr/>
              <p:nvPr/>
            </p:nvSpPr>
            <p:spPr>
              <a:xfrm>
                <a:off x="3394032" y="2665764"/>
                <a:ext cx="1083256" cy="1090365"/>
              </a:xfrm>
              <a:custGeom>
                <a:avLst/>
                <a:gdLst/>
                <a:ahLst/>
                <a:cxnLst/>
                <a:rect l="l" t="t" r="r" b="b"/>
                <a:pathLst>
                  <a:path w="19199" h="19325" extrusionOk="0">
                    <a:moveTo>
                      <a:pt x="0" y="1"/>
                    </a:moveTo>
                    <a:cubicBezTo>
                      <a:pt x="0" y="10652"/>
                      <a:pt x="8672" y="19324"/>
                      <a:pt x="19198" y="19324"/>
                    </a:cubicBezTo>
                    <a:lnTo>
                      <a:pt x="19198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14" name="Google Shape;614;p21"/>
              <p:cNvSpPr/>
              <p:nvPr/>
            </p:nvSpPr>
            <p:spPr>
              <a:xfrm>
                <a:off x="3676826" y="2766197"/>
                <a:ext cx="701445" cy="695746"/>
              </a:xfrm>
              <a:custGeom>
                <a:avLst/>
                <a:gdLst/>
                <a:ahLst/>
                <a:cxnLst/>
                <a:rect l="l" t="t" r="r" b="b"/>
                <a:pathLst>
                  <a:path w="12432" h="12331" extrusionOk="0">
                    <a:moveTo>
                      <a:pt x="6266" y="0"/>
                    </a:moveTo>
                    <a:cubicBezTo>
                      <a:pt x="2808" y="0"/>
                      <a:pt x="1" y="2707"/>
                      <a:pt x="1" y="6166"/>
                    </a:cubicBezTo>
                    <a:cubicBezTo>
                      <a:pt x="1" y="9599"/>
                      <a:pt x="2808" y="12331"/>
                      <a:pt x="6266" y="12331"/>
                    </a:cubicBezTo>
                    <a:cubicBezTo>
                      <a:pt x="9600" y="12331"/>
                      <a:pt x="12432" y="9599"/>
                      <a:pt x="12432" y="6166"/>
                    </a:cubicBezTo>
                    <a:cubicBezTo>
                      <a:pt x="12432" y="2707"/>
                      <a:pt x="9600" y="0"/>
                      <a:pt x="6266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15" name="Google Shape;615;p21"/>
              <p:cNvSpPr/>
              <p:nvPr/>
            </p:nvSpPr>
            <p:spPr>
              <a:xfrm>
                <a:off x="3752413" y="2841425"/>
                <a:ext cx="548855" cy="543894"/>
              </a:xfrm>
              <a:custGeom>
                <a:avLst/>
                <a:gdLst/>
                <a:ahLst/>
                <a:cxnLst/>
                <a:rect l="l" t="t" r="r" b="b"/>
                <a:pathLst>
                  <a:path w="10953" h="10854" extrusionOk="0">
                    <a:moveTo>
                      <a:pt x="5539" y="1"/>
                    </a:moveTo>
                    <a:cubicBezTo>
                      <a:pt x="2507" y="1"/>
                      <a:pt x="0" y="2407"/>
                      <a:pt x="0" y="5440"/>
                    </a:cubicBezTo>
                    <a:cubicBezTo>
                      <a:pt x="0" y="8472"/>
                      <a:pt x="2507" y="10853"/>
                      <a:pt x="5539" y="10853"/>
                    </a:cubicBezTo>
                    <a:cubicBezTo>
                      <a:pt x="8447" y="10853"/>
                      <a:pt x="10953" y="8472"/>
                      <a:pt x="10953" y="5440"/>
                    </a:cubicBezTo>
                    <a:cubicBezTo>
                      <a:pt x="10953" y="2407"/>
                      <a:pt x="8447" y="1"/>
                      <a:pt x="55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</p:grpSp>
        <p:grpSp>
          <p:nvGrpSpPr>
            <p:cNvPr id="616" name="Google Shape;616;p21"/>
            <p:cNvGrpSpPr/>
            <p:nvPr/>
          </p:nvGrpSpPr>
          <p:grpSpPr>
            <a:xfrm>
              <a:off x="4672362" y="2677105"/>
              <a:ext cx="1084723" cy="1084666"/>
              <a:chOff x="4672362" y="2677105"/>
              <a:chExt cx="1084723" cy="1084666"/>
            </a:xfrm>
          </p:grpSpPr>
          <p:sp>
            <p:nvSpPr>
              <p:cNvPr id="617" name="Google Shape;617;p21"/>
              <p:cNvSpPr/>
              <p:nvPr/>
            </p:nvSpPr>
            <p:spPr>
              <a:xfrm>
                <a:off x="5243706" y="3220123"/>
                <a:ext cx="347901" cy="347901"/>
              </a:xfrm>
              <a:custGeom>
                <a:avLst/>
                <a:gdLst/>
                <a:ahLst/>
                <a:cxnLst/>
                <a:rect l="l" t="t" r="r" b="b"/>
                <a:pathLst>
                  <a:path w="6166" h="6166" extrusionOk="0">
                    <a:moveTo>
                      <a:pt x="4486" y="0"/>
                    </a:moveTo>
                    <a:lnTo>
                      <a:pt x="0" y="4486"/>
                    </a:lnTo>
                    <a:lnTo>
                      <a:pt x="6166" y="6166"/>
                    </a:lnTo>
                    <a:lnTo>
                      <a:pt x="6166" y="6166"/>
                    </a:lnTo>
                    <a:lnTo>
                      <a:pt x="4486" y="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18" name="Google Shape;618;p21"/>
              <p:cNvSpPr/>
              <p:nvPr/>
            </p:nvSpPr>
            <p:spPr>
              <a:xfrm>
                <a:off x="4672362" y="2677105"/>
                <a:ext cx="1084723" cy="1084666"/>
              </a:xfrm>
              <a:custGeom>
                <a:avLst/>
                <a:gdLst/>
                <a:ahLst/>
                <a:cxnLst/>
                <a:rect l="l" t="t" r="r" b="b"/>
                <a:pathLst>
                  <a:path w="19225" h="19224" extrusionOk="0">
                    <a:moveTo>
                      <a:pt x="1" y="0"/>
                    </a:moveTo>
                    <a:lnTo>
                      <a:pt x="1" y="19223"/>
                    </a:lnTo>
                    <a:cubicBezTo>
                      <a:pt x="10653" y="19223"/>
                      <a:pt x="19224" y="10652"/>
                      <a:pt x="1922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19" name="Google Shape;619;p21"/>
              <p:cNvSpPr/>
              <p:nvPr/>
            </p:nvSpPr>
            <p:spPr>
              <a:xfrm>
                <a:off x="4754401" y="2766197"/>
                <a:ext cx="695802" cy="695746"/>
              </a:xfrm>
              <a:custGeom>
                <a:avLst/>
                <a:gdLst/>
                <a:ahLst/>
                <a:cxnLst/>
                <a:rect l="l" t="t" r="r" b="b"/>
                <a:pathLst>
                  <a:path w="12332" h="12331" extrusionOk="0">
                    <a:moveTo>
                      <a:pt x="6166" y="0"/>
                    </a:moveTo>
                    <a:cubicBezTo>
                      <a:pt x="2732" y="0"/>
                      <a:pt x="1" y="2707"/>
                      <a:pt x="1" y="6166"/>
                    </a:cubicBezTo>
                    <a:cubicBezTo>
                      <a:pt x="1" y="9599"/>
                      <a:pt x="2732" y="12331"/>
                      <a:pt x="6166" y="12331"/>
                    </a:cubicBezTo>
                    <a:cubicBezTo>
                      <a:pt x="9625" y="12331"/>
                      <a:pt x="12331" y="9599"/>
                      <a:pt x="12331" y="6166"/>
                    </a:cubicBezTo>
                    <a:cubicBezTo>
                      <a:pt x="12331" y="2707"/>
                      <a:pt x="9625" y="0"/>
                      <a:pt x="616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620" name="Google Shape;620;p21"/>
              <p:cNvSpPr/>
              <p:nvPr/>
            </p:nvSpPr>
            <p:spPr>
              <a:xfrm>
                <a:off x="4827875" y="2839542"/>
                <a:ext cx="548849" cy="547666"/>
              </a:xfrm>
              <a:custGeom>
                <a:avLst/>
                <a:gdLst/>
                <a:ahLst/>
                <a:cxnLst/>
                <a:rect l="l" t="t" r="r" b="b"/>
                <a:pathLst>
                  <a:path w="10878" h="10854" extrusionOk="0">
                    <a:moveTo>
                      <a:pt x="5439" y="1"/>
                    </a:moveTo>
                    <a:cubicBezTo>
                      <a:pt x="2406" y="1"/>
                      <a:pt x="0" y="2407"/>
                      <a:pt x="0" y="5440"/>
                    </a:cubicBezTo>
                    <a:cubicBezTo>
                      <a:pt x="0" y="8472"/>
                      <a:pt x="2406" y="10853"/>
                      <a:pt x="5439" y="10853"/>
                    </a:cubicBezTo>
                    <a:cubicBezTo>
                      <a:pt x="8472" y="10853"/>
                      <a:pt x="10878" y="8472"/>
                      <a:pt x="10878" y="5440"/>
                    </a:cubicBezTo>
                    <a:cubicBezTo>
                      <a:pt x="10878" y="2407"/>
                      <a:pt x="8472" y="1"/>
                      <a:pt x="543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</p:grpSp>
      </p:grpSp>
      <p:sp>
        <p:nvSpPr>
          <p:cNvPr id="621" name="Google Shape;621;p21"/>
          <p:cNvSpPr txBox="1">
            <a:spLocks noGrp="1"/>
          </p:cNvSpPr>
          <p:nvPr>
            <p:ph type="ctrTitle" idx="4294967295"/>
          </p:nvPr>
        </p:nvSpPr>
        <p:spPr>
          <a:xfrm flipH="1">
            <a:off x="770700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Arial" panose="020B0604020202020204" pitchFamily="34" charset="0"/>
                <a:cs typeface="B Titr" panose="00000700000000000000" pitchFamily="2" charset="-78"/>
              </a:rPr>
              <a:t>تیتر را وارد کنید</a:t>
            </a:r>
            <a:endParaRPr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pSp>
        <p:nvGrpSpPr>
          <p:cNvPr id="622" name="Google Shape;622;p21"/>
          <p:cNvGrpSpPr/>
          <p:nvPr/>
        </p:nvGrpSpPr>
        <p:grpSpPr>
          <a:xfrm>
            <a:off x="3852818" y="1934698"/>
            <a:ext cx="326943" cy="325611"/>
            <a:chOff x="-42062025" y="2316000"/>
            <a:chExt cx="319000" cy="317700"/>
          </a:xfrm>
        </p:grpSpPr>
        <p:sp>
          <p:nvSpPr>
            <p:cNvPr id="623" name="Google Shape;623;p21"/>
            <p:cNvSpPr/>
            <p:nvPr/>
          </p:nvSpPr>
          <p:spPr>
            <a:xfrm>
              <a:off x="-41965150" y="2477075"/>
              <a:ext cx="124475" cy="112675"/>
            </a:xfrm>
            <a:custGeom>
              <a:avLst/>
              <a:gdLst/>
              <a:ahLst/>
              <a:cxnLst/>
              <a:rect l="l" t="t" r="r" b="b"/>
              <a:pathLst>
                <a:path w="4979" h="4507" extrusionOk="0">
                  <a:moveTo>
                    <a:pt x="2521" y="1371"/>
                  </a:moveTo>
                  <a:lnTo>
                    <a:pt x="2773" y="1812"/>
                  </a:lnTo>
                  <a:cubicBezTo>
                    <a:pt x="2836" y="1938"/>
                    <a:pt x="2931" y="2001"/>
                    <a:pt x="3088" y="2064"/>
                  </a:cubicBezTo>
                  <a:lnTo>
                    <a:pt x="3592" y="2127"/>
                  </a:lnTo>
                  <a:lnTo>
                    <a:pt x="3151" y="2473"/>
                  </a:lnTo>
                  <a:cubicBezTo>
                    <a:pt x="3088" y="2568"/>
                    <a:pt x="2994" y="2725"/>
                    <a:pt x="3057" y="2851"/>
                  </a:cubicBezTo>
                  <a:lnTo>
                    <a:pt x="3120" y="3355"/>
                  </a:lnTo>
                  <a:lnTo>
                    <a:pt x="2679" y="3103"/>
                  </a:lnTo>
                  <a:cubicBezTo>
                    <a:pt x="2631" y="3072"/>
                    <a:pt x="2568" y="3056"/>
                    <a:pt x="2501" y="3056"/>
                  </a:cubicBezTo>
                  <a:cubicBezTo>
                    <a:pt x="2434" y="3056"/>
                    <a:pt x="2364" y="3072"/>
                    <a:pt x="2301" y="3103"/>
                  </a:cubicBezTo>
                  <a:lnTo>
                    <a:pt x="1860" y="3355"/>
                  </a:lnTo>
                  <a:lnTo>
                    <a:pt x="1954" y="2851"/>
                  </a:lnTo>
                  <a:cubicBezTo>
                    <a:pt x="1986" y="2725"/>
                    <a:pt x="1891" y="2568"/>
                    <a:pt x="1828" y="2473"/>
                  </a:cubicBezTo>
                  <a:lnTo>
                    <a:pt x="1481" y="2127"/>
                  </a:lnTo>
                  <a:lnTo>
                    <a:pt x="1986" y="2064"/>
                  </a:lnTo>
                  <a:cubicBezTo>
                    <a:pt x="2112" y="2064"/>
                    <a:pt x="2206" y="1938"/>
                    <a:pt x="2301" y="1812"/>
                  </a:cubicBezTo>
                  <a:lnTo>
                    <a:pt x="2521" y="1371"/>
                  </a:lnTo>
                  <a:close/>
                  <a:moveTo>
                    <a:pt x="2474" y="0"/>
                  </a:moveTo>
                  <a:cubicBezTo>
                    <a:pt x="2332" y="0"/>
                    <a:pt x="2190" y="79"/>
                    <a:pt x="2112" y="236"/>
                  </a:cubicBezTo>
                  <a:lnTo>
                    <a:pt x="1576" y="1276"/>
                  </a:lnTo>
                  <a:lnTo>
                    <a:pt x="473" y="1434"/>
                  </a:lnTo>
                  <a:cubicBezTo>
                    <a:pt x="127" y="1465"/>
                    <a:pt x="1" y="1906"/>
                    <a:pt x="253" y="2127"/>
                  </a:cubicBezTo>
                  <a:lnTo>
                    <a:pt x="1040" y="2914"/>
                  </a:lnTo>
                  <a:lnTo>
                    <a:pt x="851" y="4017"/>
                  </a:lnTo>
                  <a:cubicBezTo>
                    <a:pt x="802" y="4291"/>
                    <a:pt x="1028" y="4506"/>
                    <a:pt x="1249" y="4506"/>
                  </a:cubicBezTo>
                  <a:cubicBezTo>
                    <a:pt x="1308" y="4506"/>
                    <a:pt x="1366" y="4491"/>
                    <a:pt x="1418" y="4458"/>
                  </a:cubicBezTo>
                  <a:lnTo>
                    <a:pt x="2427" y="3954"/>
                  </a:lnTo>
                  <a:lnTo>
                    <a:pt x="3403" y="4458"/>
                  </a:lnTo>
                  <a:cubicBezTo>
                    <a:pt x="3465" y="4489"/>
                    <a:pt x="3528" y="4503"/>
                    <a:pt x="3589" y="4503"/>
                  </a:cubicBezTo>
                  <a:cubicBezTo>
                    <a:pt x="3839" y="4503"/>
                    <a:pt x="4052" y="4270"/>
                    <a:pt x="4002" y="4017"/>
                  </a:cubicBezTo>
                  <a:lnTo>
                    <a:pt x="3781" y="2914"/>
                  </a:lnTo>
                  <a:lnTo>
                    <a:pt x="4569" y="2127"/>
                  </a:lnTo>
                  <a:cubicBezTo>
                    <a:pt x="4978" y="1906"/>
                    <a:pt x="4821" y="1465"/>
                    <a:pt x="4474" y="1434"/>
                  </a:cubicBezTo>
                  <a:lnTo>
                    <a:pt x="3372" y="1276"/>
                  </a:lnTo>
                  <a:lnTo>
                    <a:pt x="2836" y="236"/>
                  </a:lnTo>
                  <a:cubicBezTo>
                    <a:pt x="2757" y="79"/>
                    <a:pt x="2616" y="0"/>
                    <a:pt x="24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24" name="Google Shape;624;p21"/>
            <p:cNvSpPr/>
            <p:nvPr/>
          </p:nvSpPr>
          <p:spPr>
            <a:xfrm>
              <a:off x="-42062025" y="2316000"/>
              <a:ext cx="319000" cy="317700"/>
            </a:xfrm>
            <a:custGeom>
              <a:avLst/>
              <a:gdLst/>
              <a:ahLst/>
              <a:cxnLst/>
              <a:rect l="l" t="t" r="r" b="b"/>
              <a:pathLst>
                <a:path w="12760" h="12708" extrusionOk="0">
                  <a:moveTo>
                    <a:pt x="9610" y="851"/>
                  </a:moveTo>
                  <a:lnTo>
                    <a:pt x="8129" y="2615"/>
                  </a:lnTo>
                  <a:cubicBezTo>
                    <a:pt x="8097" y="2584"/>
                    <a:pt x="8034" y="2584"/>
                    <a:pt x="7940" y="2584"/>
                  </a:cubicBezTo>
                  <a:lnTo>
                    <a:pt x="4821" y="2584"/>
                  </a:lnTo>
                  <a:cubicBezTo>
                    <a:pt x="4758" y="2584"/>
                    <a:pt x="4726" y="2584"/>
                    <a:pt x="4632" y="2615"/>
                  </a:cubicBezTo>
                  <a:lnTo>
                    <a:pt x="3183" y="851"/>
                  </a:lnTo>
                  <a:close/>
                  <a:moveTo>
                    <a:pt x="7530" y="3371"/>
                  </a:moveTo>
                  <a:lnTo>
                    <a:pt x="6396" y="4726"/>
                  </a:lnTo>
                  <a:lnTo>
                    <a:pt x="5293" y="3371"/>
                  </a:lnTo>
                  <a:close/>
                  <a:moveTo>
                    <a:pt x="10555" y="1009"/>
                  </a:moveTo>
                  <a:lnTo>
                    <a:pt x="11783" y="2237"/>
                  </a:lnTo>
                  <a:lnTo>
                    <a:pt x="8759" y="5923"/>
                  </a:lnTo>
                  <a:cubicBezTo>
                    <a:pt x="8255" y="5545"/>
                    <a:pt x="7719" y="5262"/>
                    <a:pt x="7121" y="5136"/>
                  </a:cubicBezTo>
                  <a:lnTo>
                    <a:pt x="10555" y="1009"/>
                  </a:lnTo>
                  <a:close/>
                  <a:moveTo>
                    <a:pt x="2269" y="1040"/>
                  </a:moveTo>
                  <a:lnTo>
                    <a:pt x="5703" y="5199"/>
                  </a:lnTo>
                  <a:cubicBezTo>
                    <a:pt x="5104" y="5293"/>
                    <a:pt x="4506" y="5545"/>
                    <a:pt x="4033" y="5986"/>
                  </a:cubicBezTo>
                  <a:cubicBezTo>
                    <a:pt x="3214" y="4947"/>
                    <a:pt x="1040" y="2269"/>
                    <a:pt x="1040" y="2269"/>
                  </a:cubicBezTo>
                  <a:lnTo>
                    <a:pt x="2269" y="1040"/>
                  </a:lnTo>
                  <a:close/>
                  <a:moveTo>
                    <a:pt x="6349" y="5978"/>
                  </a:moveTo>
                  <a:cubicBezTo>
                    <a:pt x="7097" y="5978"/>
                    <a:pt x="7845" y="6254"/>
                    <a:pt x="8412" y="6805"/>
                  </a:cubicBezTo>
                  <a:lnTo>
                    <a:pt x="8538" y="6932"/>
                  </a:lnTo>
                  <a:cubicBezTo>
                    <a:pt x="8633" y="7026"/>
                    <a:pt x="8727" y="7152"/>
                    <a:pt x="8822" y="7278"/>
                  </a:cubicBezTo>
                  <a:cubicBezTo>
                    <a:pt x="9452" y="8097"/>
                    <a:pt x="9484" y="9168"/>
                    <a:pt x="9137" y="10082"/>
                  </a:cubicBezTo>
                  <a:cubicBezTo>
                    <a:pt x="8662" y="11199"/>
                    <a:pt x="7524" y="11885"/>
                    <a:pt x="6358" y="11885"/>
                  </a:cubicBezTo>
                  <a:cubicBezTo>
                    <a:pt x="5978" y="11885"/>
                    <a:pt x="5595" y="11812"/>
                    <a:pt x="5230" y="11657"/>
                  </a:cubicBezTo>
                  <a:cubicBezTo>
                    <a:pt x="3340" y="10870"/>
                    <a:pt x="2805" y="8412"/>
                    <a:pt x="4159" y="6932"/>
                  </a:cubicBezTo>
                  <a:lnTo>
                    <a:pt x="4285" y="6805"/>
                  </a:lnTo>
                  <a:cubicBezTo>
                    <a:pt x="4852" y="6254"/>
                    <a:pt x="5601" y="5978"/>
                    <a:pt x="6349" y="5978"/>
                  </a:cubicBezTo>
                  <a:close/>
                  <a:moveTo>
                    <a:pt x="2269" y="0"/>
                  </a:moveTo>
                  <a:cubicBezTo>
                    <a:pt x="2143" y="0"/>
                    <a:pt x="2048" y="32"/>
                    <a:pt x="1954" y="95"/>
                  </a:cubicBezTo>
                  <a:lnTo>
                    <a:pt x="158" y="1922"/>
                  </a:lnTo>
                  <a:cubicBezTo>
                    <a:pt x="1" y="2080"/>
                    <a:pt x="1" y="2300"/>
                    <a:pt x="95" y="2458"/>
                  </a:cubicBezTo>
                  <a:lnTo>
                    <a:pt x="3372" y="6522"/>
                  </a:lnTo>
                  <a:cubicBezTo>
                    <a:pt x="1985" y="8255"/>
                    <a:pt x="2395" y="10807"/>
                    <a:pt x="4254" y="12035"/>
                  </a:cubicBezTo>
                  <a:cubicBezTo>
                    <a:pt x="4911" y="12489"/>
                    <a:pt x="5659" y="12708"/>
                    <a:pt x="6397" y="12708"/>
                  </a:cubicBezTo>
                  <a:cubicBezTo>
                    <a:pt x="7606" y="12708"/>
                    <a:pt x="8791" y="12122"/>
                    <a:pt x="9515" y="11027"/>
                  </a:cubicBezTo>
                  <a:cubicBezTo>
                    <a:pt x="10429" y="9641"/>
                    <a:pt x="10397" y="7814"/>
                    <a:pt x="9326" y="6522"/>
                  </a:cubicBezTo>
                  <a:lnTo>
                    <a:pt x="12634" y="2458"/>
                  </a:lnTo>
                  <a:cubicBezTo>
                    <a:pt x="12760" y="2300"/>
                    <a:pt x="12760" y="2080"/>
                    <a:pt x="12603" y="1922"/>
                  </a:cubicBezTo>
                  <a:lnTo>
                    <a:pt x="10775" y="95"/>
                  </a:lnTo>
                  <a:cubicBezTo>
                    <a:pt x="10712" y="32"/>
                    <a:pt x="10555" y="0"/>
                    <a:pt x="10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625" name="Google Shape;625;p21"/>
          <p:cNvGrpSpPr/>
          <p:nvPr/>
        </p:nvGrpSpPr>
        <p:grpSpPr>
          <a:xfrm>
            <a:off x="3857138" y="3053586"/>
            <a:ext cx="318298" cy="315953"/>
            <a:chOff x="-40171725" y="2705875"/>
            <a:chExt cx="319000" cy="316650"/>
          </a:xfrm>
        </p:grpSpPr>
        <p:sp>
          <p:nvSpPr>
            <p:cNvPr id="626" name="Google Shape;626;p21"/>
            <p:cNvSpPr/>
            <p:nvPr/>
          </p:nvSpPr>
          <p:spPr>
            <a:xfrm>
              <a:off x="-40068550" y="2788575"/>
              <a:ext cx="48075" cy="58775"/>
            </a:xfrm>
            <a:custGeom>
              <a:avLst/>
              <a:gdLst/>
              <a:ahLst/>
              <a:cxnLst/>
              <a:rect l="l" t="t" r="r" b="b"/>
              <a:pathLst>
                <a:path w="1923" h="2351" extrusionOk="0">
                  <a:moveTo>
                    <a:pt x="442" y="0"/>
                  </a:moveTo>
                  <a:cubicBezTo>
                    <a:pt x="190" y="0"/>
                    <a:pt x="1" y="158"/>
                    <a:pt x="32" y="410"/>
                  </a:cubicBezTo>
                  <a:cubicBezTo>
                    <a:pt x="32" y="1261"/>
                    <a:pt x="505" y="1985"/>
                    <a:pt x="1261" y="2300"/>
                  </a:cubicBezTo>
                  <a:cubicBezTo>
                    <a:pt x="1322" y="2335"/>
                    <a:pt x="1386" y="2351"/>
                    <a:pt x="1448" y="2351"/>
                  </a:cubicBezTo>
                  <a:cubicBezTo>
                    <a:pt x="1607" y="2351"/>
                    <a:pt x="1751" y="2247"/>
                    <a:pt x="1796" y="2111"/>
                  </a:cubicBezTo>
                  <a:cubicBezTo>
                    <a:pt x="1922" y="1891"/>
                    <a:pt x="1796" y="1639"/>
                    <a:pt x="1607" y="1576"/>
                  </a:cubicBezTo>
                  <a:cubicBezTo>
                    <a:pt x="1135" y="1355"/>
                    <a:pt x="851" y="945"/>
                    <a:pt x="851" y="410"/>
                  </a:cubicBezTo>
                  <a:cubicBezTo>
                    <a:pt x="851" y="189"/>
                    <a:pt x="662" y="0"/>
                    <a:pt x="44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27" name="Google Shape;627;p21"/>
            <p:cNvSpPr/>
            <p:nvPr/>
          </p:nvSpPr>
          <p:spPr>
            <a:xfrm>
              <a:off x="-40171725" y="2705875"/>
              <a:ext cx="319000" cy="316650"/>
            </a:xfrm>
            <a:custGeom>
              <a:avLst/>
              <a:gdLst/>
              <a:ahLst/>
              <a:cxnLst/>
              <a:rect l="l" t="t" r="r" b="b"/>
              <a:pathLst>
                <a:path w="12760" h="12666" extrusionOk="0">
                  <a:moveTo>
                    <a:pt x="2489" y="1639"/>
                  </a:moveTo>
                  <a:lnTo>
                    <a:pt x="2489" y="3718"/>
                  </a:lnTo>
                  <a:cubicBezTo>
                    <a:pt x="2489" y="4127"/>
                    <a:pt x="2552" y="4506"/>
                    <a:pt x="2678" y="4884"/>
                  </a:cubicBezTo>
                  <a:cubicBezTo>
                    <a:pt x="1639" y="4600"/>
                    <a:pt x="820" y="3623"/>
                    <a:pt x="820" y="2458"/>
                  </a:cubicBezTo>
                  <a:lnTo>
                    <a:pt x="820" y="2048"/>
                  </a:lnTo>
                  <a:cubicBezTo>
                    <a:pt x="820" y="1796"/>
                    <a:pt x="1009" y="1639"/>
                    <a:pt x="1261" y="1639"/>
                  </a:cubicBezTo>
                  <a:close/>
                  <a:moveTo>
                    <a:pt x="11500" y="1639"/>
                  </a:moveTo>
                  <a:cubicBezTo>
                    <a:pt x="11720" y="1639"/>
                    <a:pt x="11878" y="1828"/>
                    <a:pt x="11878" y="2048"/>
                  </a:cubicBezTo>
                  <a:lnTo>
                    <a:pt x="11878" y="2426"/>
                  </a:lnTo>
                  <a:cubicBezTo>
                    <a:pt x="11878" y="3623"/>
                    <a:pt x="11090" y="4569"/>
                    <a:pt x="10019" y="4884"/>
                  </a:cubicBezTo>
                  <a:cubicBezTo>
                    <a:pt x="10145" y="4506"/>
                    <a:pt x="10240" y="4127"/>
                    <a:pt x="10240" y="3718"/>
                  </a:cubicBezTo>
                  <a:lnTo>
                    <a:pt x="10240" y="1639"/>
                  </a:lnTo>
                  <a:close/>
                  <a:moveTo>
                    <a:pt x="9389" y="788"/>
                  </a:moveTo>
                  <a:lnTo>
                    <a:pt x="9389" y="3686"/>
                  </a:lnTo>
                  <a:cubicBezTo>
                    <a:pt x="9389" y="4789"/>
                    <a:pt x="8759" y="5860"/>
                    <a:pt x="7656" y="6333"/>
                  </a:cubicBezTo>
                  <a:cubicBezTo>
                    <a:pt x="7247" y="6522"/>
                    <a:pt x="6932" y="6963"/>
                    <a:pt x="6932" y="7467"/>
                  </a:cubicBezTo>
                  <a:cubicBezTo>
                    <a:pt x="6932" y="7467"/>
                    <a:pt x="6932" y="7908"/>
                    <a:pt x="7026" y="8507"/>
                  </a:cubicBezTo>
                  <a:cubicBezTo>
                    <a:pt x="7121" y="8759"/>
                    <a:pt x="7247" y="9074"/>
                    <a:pt x="7341" y="9357"/>
                  </a:cubicBezTo>
                  <a:lnTo>
                    <a:pt x="5356" y="9357"/>
                  </a:lnTo>
                  <a:cubicBezTo>
                    <a:pt x="5671" y="8759"/>
                    <a:pt x="5766" y="8066"/>
                    <a:pt x="5766" y="7498"/>
                  </a:cubicBezTo>
                  <a:cubicBezTo>
                    <a:pt x="5766" y="6994"/>
                    <a:pt x="5451" y="6553"/>
                    <a:pt x="5041" y="6364"/>
                  </a:cubicBezTo>
                  <a:cubicBezTo>
                    <a:pt x="4569" y="6144"/>
                    <a:pt x="4128" y="5766"/>
                    <a:pt x="3813" y="5293"/>
                  </a:cubicBezTo>
                  <a:cubicBezTo>
                    <a:pt x="3498" y="4821"/>
                    <a:pt x="3340" y="4285"/>
                    <a:pt x="3340" y="3686"/>
                  </a:cubicBezTo>
                  <a:lnTo>
                    <a:pt x="3340" y="788"/>
                  </a:lnTo>
                  <a:close/>
                  <a:moveTo>
                    <a:pt x="8696" y="10176"/>
                  </a:moveTo>
                  <a:lnTo>
                    <a:pt x="9263" y="11846"/>
                  </a:lnTo>
                  <a:lnTo>
                    <a:pt x="3498" y="11846"/>
                  </a:lnTo>
                  <a:lnTo>
                    <a:pt x="4033" y="10176"/>
                  </a:lnTo>
                  <a:close/>
                  <a:moveTo>
                    <a:pt x="2930" y="0"/>
                  </a:moveTo>
                  <a:cubicBezTo>
                    <a:pt x="2710" y="0"/>
                    <a:pt x="2552" y="189"/>
                    <a:pt x="2552" y="410"/>
                  </a:cubicBezTo>
                  <a:lnTo>
                    <a:pt x="2552" y="851"/>
                  </a:lnTo>
                  <a:lnTo>
                    <a:pt x="1324" y="851"/>
                  </a:lnTo>
                  <a:cubicBezTo>
                    <a:pt x="1302" y="850"/>
                    <a:pt x="1280" y="850"/>
                    <a:pt x="1258" y="850"/>
                  </a:cubicBezTo>
                  <a:cubicBezTo>
                    <a:pt x="506" y="850"/>
                    <a:pt x="1" y="1374"/>
                    <a:pt x="1" y="2048"/>
                  </a:cubicBezTo>
                  <a:lnTo>
                    <a:pt x="1" y="2426"/>
                  </a:lnTo>
                  <a:cubicBezTo>
                    <a:pt x="1" y="4190"/>
                    <a:pt x="1355" y="5608"/>
                    <a:pt x="3088" y="5766"/>
                  </a:cubicBezTo>
                  <a:cubicBezTo>
                    <a:pt x="3498" y="6364"/>
                    <a:pt x="4033" y="6837"/>
                    <a:pt x="4726" y="7120"/>
                  </a:cubicBezTo>
                  <a:cubicBezTo>
                    <a:pt x="4884" y="7183"/>
                    <a:pt x="4947" y="7309"/>
                    <a:pt x="4947" y="7498"/>
                  </a:cubicBezTo>
                  <a:cubicBezTo>
                    <a:pt x="4947" y="8097"/>
                    <a:pt x="4726" y="8885"/>
                    <a:pt x="4348" y="9357"/>
                  </a:cubicBezTo>
                  <a:lnTo>
                    <a:pt x="3718" y="9357"/>
                  </a:lnTo>
                  <a:cubicBezTo>
                    <a:pt x="3529" y="9357"/>
                    <a:pt x="3372" y="9483"/>
                    <a:pt x="3340" y="9641"/>
                  </a:cubicBezTo>
                  <a:lnTo>
                    <a:pt x="2521" y="12130"/>
                  </a:lnTo>
                  <a:cubicBezTo>
                    <a:pt x="2426" y="12382"/>
                    <a:pt x="2615" y="12665"/>
                    <a:pt x="2899" y="12665"/>
                  </a:cubicBezTo>
                  <a:lnTo>
                    <a:pt x="9799" y="12665"/>
                  </a:lnTo>
                  <a:cubicBezTo>
                    <a:pt x="10082" y="12665"/>
                    <a:pt x="10271" y="12382"/>
                    <a:pt x="10177" y="12130"/>
                  </a:cubicBezTo>
                  <a:lnTo>
                    <a:pt x="9357" y="9641"/>
                  </a:lnTo>
                  <a:cubicBezTo>
                    <a:pt x="9326" y="9483"/>
                    <a:pt x="9168" y="9357"/>
                    <a:pt x="8979" y="9357"/>
                  </a:cubicBezTo>
                  <a:lnTo>
                    <a:pt x="8349" y="9357"/>
                  </a:lnTo>
                  <a:cubicBezTo>
                    <a:pt x="7971" y="8885"/>
                    <a:pt x="7751" y="8097"/>
                    <a:pt x="7751" y="7498"/>
                  </a:cubicBezTo>
                  <a:cubicBezTo>
                    <a:pt x="7751" y="7341"/>
                    <a:pt x="7877" y="7183"/>
                    <a:pt x="7971" y="7152"/>
                  </a:cubicBezTo>
                  <a:cubicBezTo>
                    <a:pt x="8601" y="6868"/>
                    <a:pt x="9200" y="6396"/>
                    <a:pt x="9610" y="5829"/>
                  </a:cubicBezTo>
                  <a:cubicBezTo>
                    <a:pt x="10901" y="5734"/>
                    <a:pt x="12004" y="4947"/>
                    <a:pt x="12476" y="3781"/>
                  </a:cubicBezTo>
                  <a:cubicBezTo>
                    <a:pt x="12760" y="3056"/>
                    <a:pt x="12760" y="2552"/>
                    <a:pt x="12760" y="2080"/>
                  </a:cubicBezTo>
                  <a:cubicBezTo>
                    <a:pt x="12760" y="1435"/>
                    <a:pt x="12221" y="850"/>
                    <a:pt x="11581" y="850"/>
                  </a:cubicBezTo>
                  <a:cubicBezTo>
                    <a:pt x="11565" y="850"/>
                    <a:pt x="11548" y="850"/>
                    <a:pt x="11531" y="851"/>
                  </a:cubicBezTo>
                  <a:lnTo>
                    <a:pt x="10271" y="851"/>
                  </a:lnTo>
                  <a:lnTo>
                    <a:pt x="10271" y="410"/>
                  </a:lnTo>
                  <a:cubicBezTo>
                    <a:pt x="10271" y="189"/>
                    <a:pt x="10082" y="0"/>
                    <a:pt x="98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628" name="Google Shape;628;p21"/>
          <p:cNvGrpSpPr/>
          <p:nvPr/>
        </p:nvGrpSpPr>
        <p:grpSpPr>
          <a:xfrm>
            <a:off x="4949404" y="1932107"/>
            <a:ext cx="310582" cy="330800"/>
            <a:chOff x="5421475" y="1945825"/>
            <a:chExt cx="278050" cy="296150"/>
          </a:xfrm>
        </p:grpSpPr>
        <p:sp>
          <p:nvSpPr>
            <p:cNvPr id="629" name="Google Shape;629;p21"/>
            <p:cNvSpPr/>
            <p:nvPr/>
          </p:nvSpPr>
          <p:spPr>
            <a:xfrm>
              <a:off x="5472650" y="1999375"/>
              <a:ext cx="172525" cy="242600"/>
            </a:xfrm>
            <a:custGeom>
              <a:avLst/>
              <a:gdLst/>
              <a:ahLst/>
              <a:cxnLst/>
              <a:rect l="l" t="t" r="r" b="b"/>
              <a:pathLst>
                <a:path w="6901" h="9704" extrusionOk="0">
                  <a:moveTo>
                    <a:pt x="1765" y="1355"/>
                  </a:moveTo>
                  <a:cubicBezTo>
                    <a:pt x="1986" y="1355"/>
                    <a:pt x="2143" y="1513"/>
                    <a:pt x="2143" y="1702"/>
                  </a:cubicBezTo>
                  <a:lnTo>
                    <a:pt x="2143" y="2048"/>
                  </a:lnTo>
                  <a:lnTo>
                    <a:pt x="1765" y="2048"/>
                  </a:lnTo>
                  <a:cubicBezTo>
                    <a:pt x="1671" y="2048"/>
                    <a:pt x="1545" y="2048"/>
                    <a:pt x="1419" y="2111"/>
                  </a:cubicBezTo>
                  <a:lnTo>
                    <a:pt x="1419" y="1702"/>
                  </a:lnTo>
                  <a:cubicBezTo>
                    <a:pt x="1419" y="1513"/>
                    <a:pt x="1576" y="1355"/>
                    <a:pt x="1765" y="1355"/>
                  </a:cubicBezTo>
                  <a:close/>
                  <a:moveTo>
                    <a:pt x="3151" y="631"/>
                  </a:moveTo>
                  <a:cubicBezTo>
                    <a:pt x="3341" y="631"/>
                    <a:pt x="3498" y="788"/>
                    <a:pt x="3498" y="1009"/>
                  </a:cubicBezTo>
                  <a:lnTo>
                    <a:pt x="3498" y="2111"/>
                  </a:lnTo>
                  <a:cubicBezTo>
                    <a:pt x="3404" y="2048"/>
                    <a:pt x="3277" y="2017"/>
                    <a:pt x="3151" y="2017"/>
                  </a:cubicBezTo>
                  <a:lnTo>
                    <a:pt x="2805" y="2017"/>
                  </a:lnTo>
                  <a:lnTo>
                    <a:pt x="2805" y="1009"/>
                  </a:lnTo>
                  <a:cubicBezTo>
                    <a:pt x="2805" y="788"/>
                    <a:pt x="2962" y="631"/>
                    <a:pt x="3151" y="631"/>
                  </a:cubicBezTo>
                  <a:close/>
                  <a:moveTo>
                    <a:pt x="4538" y="1355"/>
                  </a:moveTo>
                  <a:cubicBezTo>
                    <a:pt x="4727" y="1355"/>
                    <a:pt x="4884" y="1513"/>
                    <a:pt x="4884" y="1702"/>
                  </a:cubicBezTo>
                  <a:lnTo>
                    <a:pt x="4884" y="3088"/>
                  </a:lnTo>
                  <a:cubicBezTo>
                    <a:pt x="4884" y="3277"/>
                    <a:pt x="4727" y="3435"/>
                    <a:pt x="4538" y="3435"/>
                  </a:cubicBezTo>
                  <a:cubicBezTo>
                    <a:pt x="4349" y="3435"/>
                    <a:pt x="4191" y="3277"/>
                    <a:pt x="4191" y="3088"/>
                  </a:cubicBezTo>
                  <a:lnTo>
                    <a:pt x="4191" y="1702"/>
                  </a:lnTo>
                  <a:cubicBezTo>
                    <a:pt x="4191" y="1513"/>
                    <a:pt x="4349" y="1355"/>
                    <a:pt x="4538" y="1355"/>
                  </a:cubicBezTo>
                  <a:close/>
                  <a:moveTo>
                    <a:pt x="5924" y="2017"/>
                  </a:moveTo>
                  <a:cubicBezTo>
                    <a:pt x="6113" y="2017"/>
                    <a:pt x="6270" y="2174"/>
                    <a:pt x="6270" y="2363"/>
                  </a:cubicBezTo>
                  <a:lnTo>
                    <a:pt x="6270" y="3088"/>
                  </a:lnTo>
                  <a:cubicBezTo>
                    <a:pt x="6270" y="3277"/>
                    <a:pt x="6113" y="3435"/>
                    <a:pt x="5924" y="3435"/>
                  </a:cubicBezTo>
                  <a:cubicBezTo>
                    <a:pt x="5703" y="3435"/>
                    <a:pt x="5546" y="3277"/>
                    <a:pt x="5546" y="3088"/>
                  </a:cubicBezTo>
                  <a:lnTo>
                    <a:pt x="5546" y="2363"/>
                  </a:lnTo>
                  <a:cubicBezTo>
                    <a:pt x="5546" y="2174"/>
                    <a:pt x="5703" y="2017"/>
                    <a:pt x="5924" y="2017"/>
                  </a:cubicBezTo>
                  <a:close/>
                  <a:moveTo>
                    <a:pt x="3120" y="2741"/>
                  </a:moveTo>
                  <a:cubicBezTo>
                    <a:pt x="3309" y="2741"/>
                    <a:pt x="3467" y="2899"/>
                    <a:pt x="3467" y="3088"/>
                  </a:cubicBezTo>
                  <a:cubicBezTo>
                    <a:pt x="3467" y="3277"/>
                    <a:pt x="3309" y="3435"/>
                    <a:pt x="3120" y="3435"/>
                  </a:cubicBezTo>
                  <a:lnTo>
                    <a:pt x="1734" y="3435"/>
                  </a:lnTo>
                  <a:cubicBezTo>
                    <a:pt x="1545" y="3435"/>
                    <a:pt x="1387" y="3592"/>
                    <a:pt x="1387" y="3781"/>
                  </a:cubicBezTo>
                  <a:cubicBezTo>
                    <a:pt x="1387" y="4002"/>
                    <a:pt x="1545" y="4159"/>
                    <a:pt x="1734" y="4159"/>
                  </a:cubicBezTo>
                  <a:cubicBezTo>
                    <a:pt x="2679" y="4159"/>
                    <a:pt x="3467" y="4947"/>
                    <a:pt x="3467" y="5892"/>
                  </a:cubicBezTo>
                  <a:cubicBezTo>
                    <a:pt x="3467" y="6081"/>
                    <a:pt x="3624" y="6238"/>
                    <a:pt x="3845" y="6238"/>
                  </a:cubicBezTo>
                  <a:cubicBezTo>
                    <a:pt x="4034" y="6238"/>
                    <a:pt x="4191" y="6081"/>
                    <a:pt x="4191" y="5892"/>
                  </a:cubicBezTo>
                  <a:cubicBezTo>
                    <a:pt x="4191" y="5167"/>
                    <a:pt x="3876" y="4537"/>
                    <a:pt x="3435" y="4096"/>
                  </a:cubicBezTo>
                  <a:cubicBezTo>
                    <a:pt x="3593" y="4065"/>
                    <a:pt x="3750" y="4002"/>
                    <a:pt x="3876" y="3876"/>
                  </a:cubicBezTo>
                  <a:cubicBezTo>
                    <a:pt x="4065" y="4033"/>
                    <a:pt x="4317" y="4159"/>
                    <a:pt x="4569" y="4159"/>
                  </a:cubicBezTo>
                  <a:cubicBezTo>
                    <a:pt x="4853" y="4159"/>
                    <a:pt x="5073" y="4033"/>
                    <a:pt x="5294" y="3876"/>
                  </a:cubicBezTo>
                  <a:cubicBezTo>
                    <a:pt x="5483" y="4033"/>
                    <a:pt x="5703" y="4159"/>
                    <a:pt x="5987" y="4159"/>
                  </a:cubicBezTo>
                  <a:cubicBezTo>
                    <a:pt x="6113" y="4159"/>
                    <a:pt x="6239" y="4096"/>
                    <a:pt x="6333" y="4065"/>
                  </a:cubicBezTo>
                  <a:lnTo>
                    <a:pt x="6333" y="5167"/>
                  </a:lnTo>
                  <a:cubicBezTo>
                    <a:pt x="6333" y="5923"/>
                    <a:pt x="5861" y="6554"/>
                    <a:pt x="5199" y="6774"/>
                  </a:cubicBezTo>
                  <a:cubicBezTo>
                    <a:pt x="5042" y="6837"/>
                    <a:pt x="4979" y="6995"/>
                    <a:pt x="4979" y="7089"/>
                  </a:cubicBezTo>
                  <a:lnTo>
                    <a:pt x="4979" y="7562"/>
                  </a:lnTo>
                  <a:lnTo>
                    <a:pt x="2206" y="7562"/>
                  </a:lnTo>
                  <a:lnTo>
                    <a:pt x="2206" y="7089"/>
                  </a:lnTo>
                  <a:cubicBezTo>
                    <a:pt x="2206" y="6932"/>
                    <a:pt x="2143" y="6837"/>
                    <a:pt x="1986" y="6774"/>
                  </a:cubicBezTo>
                  <a:cubicBezTo>
                    <a:pt x="1261" y="6554"/>
                    <a:pt x="820" y="5892"/>
                    <a:pt x="820" y="5167"/>
                  </a:cubicBezTo>
                  <a:lnTo>
                    <a:pt x="820" y="3750"/>
                  </a:lnTo>
                  <a:lnTo>
                    <a:pt x="726" y="3750"/>
                  </a:lnTo>
                  <a:cubicBezTo>
                    <a:pt x="726" y="3151"/>
                    <a:pt x="1198" y="2741"/>
                    <a:pt x="1734" y="2741"/>
                  </a:cubicBezTo>
                  <a:close/>
                  <a:moveTo>
                    <a:pt x="5199" y="8286"/>
                  </a:moveTo>
                  <a:cubicBezTo>
                    <a:pt x="5388" y="8286"/>
                    <a:pt x="5546" y="8444"/>
                    <a:pt x="5546" y="8633"/>
                  </a:cubicBezTo>
                  <a:lnTo>
                    <a:pt x="5546" y="8979"/>
                  </a:lnTo>
                  <a:lnTo>
                    <a:pt x="1387" y="8979"/>
                  </a:lnTo>
                  <a:lnTo>
                    <a:pt x="1387" y="8633"/>
                  </a:lnTo>
                  <a:cubicBezTo>
                    <a:pt x="1387" y="8444"/>
                    <a:pt x="1545" y="8286"/>
                    <a:pt x="1734" y="8286"/>
                  </a:cubicBezTo>
                  <a:close/>
                  <a:moveTo>
                    <a:pt x="3120" y="1"/>
                  </a:moveTo>
                  <a:cubicBezTo>
                    <a:pt x="2647" y="1"/>
                    <a:pt x="2269" y="316"/>
                    <a:pt x="2143" y="757"/>
                  </a:cubicBezTo>
                  <a:cubicBezTo>
                    <a:pt x="2017" y="725"/>
                    <a:pt x="1891" y="694"/>
                    <a:pt x="1734" y="694"/>
                  </a:cubicBezTo>
                  <a:cubicBezTo>
                    <a:pt x="1167" y="694"/>
                    <a:pt x="726" y="1166"/>
                    <a:pt x="726" y="1702"/>
                  </a:cubicBezTo>
                  <a:lnTo>
                    <a:pt x="726" y="2426"/>
                  </a:lnTo>
                  <a:cubicBezTo>
                    <a:pt x="285" y="2678"/>
                    <a:pt x="1" y="3214"/>
                    <a:pt x="1" y="3750"/>
                  </a:cubicBezTo>
                  <a:lnTo>
                    <a:pt x="1" y="5136"/>
                  </a:lnTo>
                  <a:cubicBezTo>
                    <a:pt x="1" y="6081"/>
                    <a:pt x="568" y="6932"/>
                    <a:pt x="1387" y="7341"/>
                  </a:cubicBezTo>
                  <a:lnTo>
                    <a:pt x="1387" y="7656"/>
                  </a:lnTo>
                  <a:cubicBezTo>
                    <a:pt x="1009" y="7814"/>
                    <a:pt x="694" y="8160"/>
                    <a:pt x="694" y="8633"/>
                  </a:cubicBezTo>
                  <a:lnTo>
                    <a:pt x="694" y="9357"/>
                  </a:lnTo>
                  <a:cubicBezTo>
                    <a:pt x="694" y="9546"/>
                    <a:pt x="852" y="9704"/>
                    <a:pt x="1041" y="9704"/>
                  </a:cubicBezTo>
                  <a:lnTo>
                    <a:pt x="5892" y="9704"/>
                  </a:lnTo>
                  <a:cubicBezTo>
                    <a:pt x="6081" y="9704"/>
                    <a:pt x="6239" y="9546"/>
                    <a:pt x="6239" y="9357"/>
                  </a:cubicBezTo>
                  <a:lnTo>
                    <a:pt x="6239" y="8633"/>
                  </a:lnTo>
                  <a:cubicBezTo>
                    <a:pt x="6239" y="8192"/>
                    <a:pt x="5955" y="7814"/>
                    <a:pt x="5514" y="7656"/>
                  </a:cubicBezTo>
                  <a:lnTo>
                    <a:pt x="5514" y="7341"/>
                  </a:lnTo>
                  <a:cubicBezTo>
                    <a:pt x="6365" y="6932"/>
                    <a:pt x="6901" y="6081"/>
                    <a:pt x="6901" y="5136"/>
                  </a:cubicBezTo>
                  <a:lnTo>
                    <a:pt x="6901" y="2363"/>
                  </a:lnTo>
                  <a:cubicBezTo>
                    <a:pt x="6901" y="1796"/>
                    <a:pt x="6428" y="1355"/>
                    <a:pt x="5892" y="1355"/>
                  </a:cubicBezTo>
                  <a:cubicBezTo>
                    <a:pt x="5766" y="1355"/>
                    <a:pt x="5609" y="1387"/>
                    <a:pt x="5483" y="1418"/>
                  </a:cubicBezTo>
                  <a:cubicBezTo>
                    <a:pt x="5357" y="1009"/>
                    <a:pt x="4979" y="694"/>
                    <a:pt x="4506" y="694"/>
                  </a:cubicBezTo>
                  <a:cubicBezTo>
                    <a:pt x="4380" y="694"/>
                    <a:pt x="4223" y="725"/>
                    <a:pt x="4097" y="757"/>
                  </a:cubicBezTo>
                  <a:cubicBezTo>
                    <a:pt x="4002" y="316"/>
                    <a:pt x="3593" y="1"/>
                    <a:pt x="312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0" name="Google Shape;630;p21"/>
            <p:cNvSpPr/>
            <p:nvPr/>
          </p:nvSpPr>
          <p:spPr>
            <a:xfrm>
              <a:off x="5559300" y="1945825"/>
              <a:ext cx="18150" cy="44125"/>
            </a:xfrm>
            <a:custGeom>
              <a:avLst/>
              <a:gdLst/>
              <a:ahLst/>
              <a:cxnLst/>
              <a:rect l="l" t="t" r="r" b="b"/>
              <a:pathLst>
                <a:path w="726" h="1765" extrusionOk="0">
                  <a:moveTo>
                    <a:pt x="379" y="0"/>
                  </a:moveTo>
                  <a:cubicBezTo>
                    <a:pt x="158" y="0"/>
                    <a:pt x="1" y="158"/>
                    <a:pt x="1" y="347"/>
                  </a:cubicBezTo>
                  <a:lnTo>
                    <a:pt x="1" y="1418"/>
                  </a:lnTo>
                  <a:cubicBezTo>
                    <a:pt x="1" y="1607"/>
                    <a:pt x="158" y="1764"/>
                    <a:pt x="379" y="1764"/>
                  </a:cubicBezTo>
                  <a:cubicBezTo>
                    <a:pt x="568" y="1764"/>
                    <a:pt x="725" y="1607"/>
                    <a:pt x="725" y="1418"/>
                  </a:cubicBezTo>
                  <a:lnTo>
                    <a:pt x="725" y="347"/>
                  </a:lnTo>
                  <a:cubicBezTo>
                    <a:pt x="725" y="158"/>
                    <a:pt x="568" y="0"/>
                    <a:pt x="3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1" name="Google Shape;631;p21"/>
            <p:cNvSpPr/>
            <p:nvPr/>
          </p:nvSpPr>
          <p:spPr>
            <a:xfrm>
              <a:off x="5611275" y="1963925"/>
              <a:ext cx="35475" cy="34500"/>
            </a:xfrm>
            <a:custGeom>
              <a:avLst/>
              <a:gdLst/>
              <a:ahLst/>
              <a:cxnLst/>
              <a:rect l="l" t="t" r="r" b="b"/>
              <a:pathLst>
                <a:path w="1419" h="1380" extrusionOk="0">
                  <a:moveTo>
                    <a:pt x="1076" y="1"/>
                  </a:moveTo>
                  <a:cubicBezTo>
                    <a:pt x="985" y="1"/>
                    <a:pt x="899" y="32"/>
                    <a:pt x="851" y="95"/>
                  </a:cubicBezTo>
                  <a:lnTo>
                    <a:pt x="127" y="788"/>
                  </a:lnTo>
                  <a:cubicBezTo>
                    <a:pt x="1" y="914"/>
                    <a:pt x="1" y="1166"/>
                    <a:pt x="127" y="1261"/>
                  </a:cubicBezTo>
                  <a:cubicBezTo>
                    <a:pt x="190" y="1340"/>
                    <a:pt x="284" y="1379"/>
                    <a:pt x="375" y="1379"/>
                  </a:cubicBezTo>
                  <a:cubicBezTo>
                    <a:pt x="466" y="1379"/>
                    <a:pt x="552" y="1340"/>
                    <a:pt x="599" y="1261"/>
                  </a:cubicBezTo>
                  <a:lnTo>
                    <a:pt x="1324" y="568"/>
                  </a:lnTo>
                  <a:cubicBezTo>
                    <a:pt x="1419" y="442"/>
                    <a:pt x="1419" y="221"/>
                    <a:pt x="1324" y="95"/>
                  </a:cubicBezTo>
                  <a:cubicBezTo>
                    <a:pt x="1261" y="32"/>
                    <a:pt x="1167" y="1"/>
                    <a:pt x="107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2" name="Google Shape;632;p21"/>
            <p:cNvSpPr/>
            <p:nvPr/>
          </p:nvSpPr>
          <p:spPr>
            <a:xfrm>
              <a:off x="5664050" y="2067900"/>
              <a:ext cx="35475" cy="17350"/>
            </a:xfrm>
            <a:custGeom>
              <a:avLst/>
              <a:gdLst/>
              <a:ahLst/>
              <a:cxnLst/>
              <a:rect l="l" t="t" r="r" b="b"/>
              <a:pathLst>
                <a:path w="1419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4"/>
                    <a:pt x="347" y="694"/>
                  </a:cubicBezTo>
                  <a:lnTo>
                    <a:pt x="1040" y="694"/>
                  </a:lnTo>
                  <a:cubicBezTo>
                    <a:pt x="1261" y="694"/>
                    <a:pt x="1418" y="536"/>
                    <a:pt x="1418" y="347"/>
                  </a:cubicBezTo>
                  <a:cubicBezTo>
                    <a:pt x="1418" y="158"/>
                    <a:pt x="1261" y="0"/>
                    <a:pt x="10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3" name="Google Shape;633;p21"/>
            <p:cNvSpPr/>
            <p:nvPr/>
          </p:nvSpPr>
          <p:spPr>
            <a:xfrm>
              <a:off x="5421475" y="2067900"/>
              <a:ext cx="35450" cy="17350"/>
            </a:xfrm>
            <a:custGeom>
              <a:avLst/>
              <a:gdLst/>
              <a:ahLst/>
              <a:cxnLst/>
              <a:rect l="l" t="t" r="r" b="b"/>
              <a:pathLst>
                <a:path w="1418" h="694" extrusionOk="0">
                  <a:moveTo>
                    <a:pt x="378" y="0"/>
                  </a:moveTo>
                  <a:cubicBezTo>
                    <a:pt x="158" y="0"/>
                    <a:pt x="0" y="158"/>
                    <a:pt x="0" y="347"/>
                  </a:cubicBezTo>
                  <a:cubicBezTo>
                    <a:pt x="0" y="536"/>
                    <a:pt x="158" y="694"/>
                    <a:pt x="378" y="694"/>
                  </a:cubicBezTo>
                  <a:lnTo>
                    <a:pt x="1071" y="694"/>
                  </a:lnTo>
                  <a:cubicBezTo>
                    <a:pt x="1260" y="694"/>
                    <a:pt x="1418" y="536"/>
                    <a:pt x="1418" y="347"/>
                  </a:cubicBezTo>
                  <a:cubicBezTo>
                    <a:pt x="1418" y="158"/>
                    <a:pt x="1260" y="0"/>
                    <a:pt x="10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4" name="Google Shape;634;p21"/>
            <p:cNvSpPr/>
            <p:nvPr/>
          </p:nvSpPr>
          <p:spPr>
            <a:xfrm>
              <a:off x="5490000" y="1963925"/>
              <a:ext cx="35450" cy="33900"/>
            </a:xfrm>
            <a:custGeom>
              <a:avLst/>
              <a:gdLst/>
              <a:ahLst/>
              <a:cxnLst/>
              <a:rect l="l" t="t" r="r" b="b"/>
              <a:pathLst>
                <a:path w="1418" h="1356" extrusionOk="0">
                  <a:moveTo>
                    <a:pt x="343" y="1"/>
                  </a:moveTo>
                  <a:cubicBezTo>
                    <a:pt x="252" y="1"/>
                    <a:pt x="158" y="32"/>
                    <a:pt x="95" y="95"/>
                  </a:cubicBezTo>
                  <a:cubicBezTo>
                    <a:pt x="0" y="221"/>
                    <a:pt x="0" y="442"/>
                    <a:pt x="95" y="568"/>
                  </a:cubicBezTo>
                  <a:lnTo>
                    <a:pt x="819" y="1261"/>
                  </a:lnTo>
                  <a:cubicBezTo>
                    <a:pt x="866" y="1324"/>
                    <a:pt x="953" y="1356"/>
                    <a:pt x="1044" y="1356"/>
                  </a:cubicBezTo>
                  <a:cubicBezTo>
                    <a:pt x="1134" y="1356"/>
                    <a:pt x="1229" y="1324"/>
                    <a:pt x="1292" y="1261"/>
                  </a:cubicBezTo>
                  <a:cubicBezTo>
                    <a:pt x="1418" y="1166"/>
                    <a:pt x="1418" y="914"/>
                    <a:pt x="1292" y="788"/>
                  </a:cubicBezTo>
                  <a:lnTo>
                    <a:pt x="567" y="95"/>
                  </a:lnTo>
                  <a:cubicBezTo>
                    <a:pt x="520" y="32"/>
                    <a:pt x="433" y="1"/>
                    <a:pt x="3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5" name="Google Shape;635;p21"/>
            <p:cNvSpPr/>
            <p:nvPr/>
          </p:nvSpPr>
          <p:spPr>
            <a:xfrm>
              <a:off x="5437225" y="1997650"/>
              <a:ext cx="37825" cy="26325"/>
            </a:xfrm>
            <a:custGeom>
              <a:avLst/>
              <a:gdLst/>
              <a:ahLst/>
              <a:cxnLst/>
              <a:rect l="l" t="t" r="r" b="b"/>
              <a:pathLst>
                <a:path w="1513" h="1053" extrusionOk="0">
                  <a:moveTo>
                    <a:pt x="422" y="0"/>
                  </a:moveTo>
                  <a:cubicBezTo>
                    <a:pt x="285" y="0"/>
                    <a:pt x="140" y="81"/>
                    <a:pt x="95" y="196"/>
                  </a:cubicBezTo>
                  <a:cubicBezTo>
                    <a:pt x="0" y="353"/>
                    <a:pt x="95" y="574"/>
                    <a:pt x="252" y="668"/>
                  </a:cubicBezTo>
                  <a:lnTo>
                    <a:pt x="945" y="1015"/>
                  </a:lnTo>
                  <a:cubicBezTo>
                    <a:pt x="989" y="1041"/>
                    <a:pt x="1039" y="1052"/>
                    <a:pt x="1091" y="1052"/>
                  </a:cubicBezTo>
                  <a:cubicBezTo>
                    <a:pt x="1227" y="1052"/>
                    <a:pt x="1372" y="971"/>
                    <a:pt x="1418" y="857"/>
                  </a:cubicBezTo>
                  <a:cubicBezTo>
                    <a:pt x="1512" y="700"/>
                    <a:pt x="1418" y="479"/>
                    <a:pt x="1260" y="385"/>
                  </a:cubicBezTo>
                  <a:lnTo>
                    <a:pt x="567" y="38"/>
                  </a:lnTo>
                  <a:cubicBezTo>
                    <a:pt x="524" y="12"/>
                    <a:pt x="473" y="0"/>
                    <a:pt x="4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6" name="Google Shape;636;p21"/>
            <p:cNvSpPr/>
            <p:nvPr/>
          </p:nvSpPr>
          <p:spPr>
            <a:xfrm>
              <a:off x="5645150" y="1998300"/>
              <a:ext cx="37825" cy="26900"/>
            </a:xfrm>
            <a:custGeom>
              <a:avLst/>
              <a:gdLst/>
              <a:ahLst/>
              <a:cxnLst/>
              <a:rect l="l" t="t" r="r" b="b"/>
              <a:pathLst>
                <a:path w="1513" h="1076" extrusionOk="0">
                  <a:moveTo>
                    <a:pt x="1098" y="0"/>
                  </a:moveTo>
                  <a:cubicBezTo>
                    <a:pt x="1046" y="0"/>
                    <a:pt x="994" y="14"/>
                    <a:pt x="946" y="44"/>
                  </a:cubicBezTo>
                  <a:lnTo>
                    <a:pt x="253" y="422"/>
                  </a:lnTo>
                  <a:cubicBezTo>
                    <a:pt x="95" y="485"/>
                    <a:pt x="1" y="674"/>
                    <a:pt x="95" y="894"/>
                  </a:cubicBezTo>
                  <a:cubicBezTo>
                    <a:pt x="142" y="1011"/>
                    <a:pt x="258" y="1076"/>
                    <a:pt x="405" y="1076"/>
                  </a:cubicBezTo>
                  <a:cubicBezTo>
                    <a:pt x="456" y="1076"/>
                    <a:pt x="511" y="1068"/>
                    <a:pt x="568" y="1052"/>
                  </a:cubicBezTo>
                  <a:lnTo>
                    <a:pt x="1261" y="674"/>
                  </a:lnTo>
                  <a:cubicBezTo>
                    <a:pt x="1418" y="611"/>
                    <a:pt x="1513" y="422"/>
                    <a:pt x="1418" y="201"/>
                  </a:cubicBezTo>
                  <a:cubicBezTo>
                    <a:pt x="1331" y="71"/>
                    <a:pt x="1214" y="0"/>
                    <a:pt x="109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637" name="Google Shape;637;p21"/>
          <p:cNvGrpSpPr/>
          <p:nvPr/>
        </p:nvGrpSpPr>
        <p:grpSpPr>
          <a:xfrm>
            <a:off x="4939781" y="3045290"/>
            <a:ext cx="329823" cy="332557"/>
            <a:chOff x="-61782550" y="2664925"/>
            <a:chExt cx="316650" cy="319275"/>
          </a:xfrm>
        </p:grpSpPr>
        <p:sp>
          <p:nvSpPr>
            <p:cNvPr id="638" name="Google Shape;638;p21"/>
            <p:cNvSpPr/>
            <p:nvPr/>
          </p:nvSpPr>
          <p:spPr>
            <a:xfrm>
              <a:off x="-61782550" y="2664925"/>
              <a:ext cx="316650" cy="319275"/>
            </a:xfrm>
            <a:custGeom>
              <a:avLst/>
              <a:gdLst/>
              <a:ahLst/>
              <a:cxnLst/>
              <a:rect l="l" t="t" r="r" b="b"/>
              <a:pathLst>
                <a:path w="12666" h="12771" extrusionOk="0">
                  <a:moveTo>
                    <a:pt x="10208" y="851"/>
                  </a:moveTo>
                  <a:cubicBezTo>
                    <a:pt x="10366" y="1670"/>
                    <a:pt x="10996" y="2300"/>
                    <a:pt x="11815" y="2457"/>
                  </a:cubicBezTo>
                  <a:lnTo>
                    <a:pt x="11815" y="6679"/>
                  </a:lnTo>
                  <a:lnTo>
                    <a:pt x="11783" y="6679"/>
                  </a:lnTo>
                  <a:cubicBezTo>
                    <a:pt x="10964" y="6837"/>
                    <a:pt x="10334" y="7467"/>
                    <a:pt x="10177" y="8286"/>
                  </a:cubicBezTo>
                  <a:lnTo>
                    <a:pt x="9011" y="8286"/>
                  </a:lnTo>
                  <a:cubicBezTo>
                    <a:pt x="9105" y="8002"/>
                    <a:pt x="9168" y="7719"/>
                    <a:pt x="9168" y="7467"/>
                  </a:cubicBezTo>
                  <a:cubicBezTo>
                    <a:pt x="9168" y="6081"/>
                    <a:pt x="8066" y="4978"/>
                    <a:pt x="6711" y="4978"/>
                  </a:cubicBezTo>
                  <a:cubicBezTo>
                    <a:pt x="5325" y="4978"/>
                    <a:pt x="4222" y="6081"/>
                    <a:pt x="4222" y="7467"/>
                  </a:cubicBezTo>
                  <a:cubicBezTo>
                    <a:pt x="4222" y="7719"/>
                    <a:pt x="4254" y="8002"/>
                    <a:pt x="4380" y="8286"/>
                  </a:cubicBezTo>
                  <a:lnTo>
                    <a:pt x="2395" y="8286"/>
                  </a:lnTo>
                  <a:cubicBezTo>
                    <a:pt x="2237" y="7467"/>
                    <a:pt x="1607" y="6837"/>
                    <a:pt x="788" y="6679"/>
                  </a:cubicBezTo>
                  <a:lnTo>
                    <a:pt x="788" y="2457"/>
                  </a:lnTo>
                  <a:cubicBezTo>
                    <a:pt x="1607" y="2300"/>
                    <a:pt x="2237" y="1670"/>
                    <a:pt x="2395" y="851"/>
                  </a:cubicBezTo>
                  <a:close/>
                  <a:moveTo>
                    <a:pt x="6711" y="5797"/>
                  </a:moveTo>
                  <a:cubicBezTo>
                    <a:pt x="7593" y="5797"/>
                    <a:pt x="8349" y="6553"/>
                    <a:pt x="8349" y="7467"/>
                  </a:cubicBezTo>
                  <a:cubicBezTo>
                    <a:pt x="8349" y="8349"/>
                    <a:pt x="7593" y="9105"/>
                    <a:pt x="6711" y="9105"/>
                  </a:cubicBezTo>
                  <a:cubicBezTo>
                    <a:pt x="5797" y="9105"/>
                    <a:pt x="5041" y="8349"/>
                    <a:pt x="5041" y="7467"/>
                  </a:cubicBezTo>
                  <a:cubicBezTo>
                    <a:pt x="5041" y="6553"/>
                    <a:pt x="5797" y="5797"/>
                    <a:pt x="6711" y="5797"/>
                  </a:cubicBezTo>
                  <a:close/>
                  <a:moveTo>
                    <a:pt x="7530" y="9767"/>
                  </a:moveTo>
                  <a:lnTo>
                    <a:pt x="7530" y="11468"/>
                  </a:lnTo>
                  <a:lnTo>
                    <a:pt x="6932" y="11090"/>
                  </a:lnTo>
                  <a:cubicBezTo>
                    <a:pt x="6853" y="11043"/>
                    <a:pt x="6774" y="11019"/>
                    <a:pt x="6695" y="11019"/>
                  </a:cubicBezTo>
                  <a:cubicBezTo>
                    <a:pt x="6616" y="11019"/>
                    <a:pt x="6538" y="11043"/>
                    <a:pt x="6459" y="11090"/>
                  </a:cubicBezTo>
                  <a:lnTo>
                    <a:pt x="5860" y="11468"/>
                  </a:lnTo>
                  <a:lnTo>
                    <a:pt x="5860" y="9767"/>
                  </a:lnTo>
                  <a:cubicBezTo>
                    <a:pt x="6144" y="9861"/>
                    <a:pt x="6427" y="9924"/>
                    <a:pt x="6711" y="9924"/>
                  </a:cubicBezTo>
                  <a:cubicBezTo>
                    <a:pt x="6995" y="9924"/>
                    <a:pt x="7247" y="9893"/>
                    <a:pt x="7530" y="9767"/>
                  </a:cubicBezTo>
                  <a:close/>
                  <a:moveTo>
                    <a:pt x="2048" y="0"/>
                  </a:moveTo>
                  <a:cubicBezTo>
                    <a:pt x="1828" y="0"/>
                    <a:pt x="1670" y="221"/>
                    <a:pt x="1670" y="441"/>
                  </a:cubicBezTo>
                  <a:cubicBezTo>
                    <a:pt x="1670" y="1103"/>
                    <a:pt x="1103" y="1670"/>
                    <a:pt x="410" y="1670"/>
                  </a:cubicBezTo>
                  <a:cubicBezTo>
                    <a:pt x="158" y="1670"/>
                    <a:pt x="0" y="1859"/>
                    <a:pt x="0" y="2111"/>
                  </a:cubicBezTo>
                  <a:lnTo>
                    <a:pt x="0" y="7057"/>
                  </a:lnTo>
                  <a:cubicBezTo>
                    <a:pt x="0" y="7278"/>
                    <a:pt x="189" y="7498"/>
                    <a:pt x="410" y="7498"/>
                  </a:cubicBezTo>
                  <a:cubicBezTo>
                    <a:pt x="1072" y="7498"/>
                    <a:pt x="1670" y="8034"/>
                    <a:pt x="1670" y="8758"/>
                  </a:cubicBezTo>
                  <a:cubicBezTo>
                    <a:pt x="1670" y="8979"/>
                    <a:pt x="1859" y="9136"/>
                    <a:pt x="2048" y="9136"/>
                  </a:cubicBezTo>
                  <a:lnTo>
                    <a:pt x="4884" y="9136"/>
                  </a:lnTo>
                  <a:lnTo>
                    <a:pt x="5073" y="9326"/>
                  </a:lnTo>
                  <a:lnTo>
                    <a:pt x="5073" y="12318"/>
                  </a:lnTo>
                  <a:cubicBezTo>
                    <a:pt x="5073" y="12562"/>
                    <a:pt x="5298" y="12749"/>
                    <a:pt x="5517" y="12749"/>
                  </a:cubicBezTo>
                  <a:cubicBezTo>
                    <a:pt x="5581" y="12749"/>
                    <a:pt x="5645" y="12732"/>
                    <a:pt x="5703" y="12697"/>
                  </a:cubicBezTo>
                  <a:lnTo>
                    <a:pt x="6743" y="12003"/>
                  </a:lnTo>
                  <a:lnTo>
                    <a:pt x="7782" y="12697"/>
                  </a:lnTo>
                  <a:cubicBezTo>
                    <a:pt x="7850" y="12747"/>
                    <a:pt x="7926" y="12771"/>
                    <a:pt x="8002" y="12771"/>
                  </a:cubicBezTo>
                  <a:cubicBezTo>
                    <a:pt x="8210" y="12771"/>
                    <a:pt x="8412" y="12595"/>
                    <a:pt x="8412" y="12318"/>
                  </a:cubicBezTo>
                  <a:lnTo>
                    <a:pt x="8412" y="9262"/>
                  </a:lnTo>
                  <a:lnTo>
                    <a:pt x="8601" y="9073"/>
                  </a:lnTo>
                  <a:lnTo>
                    <a:pt x="10618" y="9073"/>
                  </a:lnTo>
                  <a:cubicBezTo>
                    <a:pt x="10838" y="9073"/>
                    <a:pt x="10996" y="8884"/>
                    <a:pt x="10996" y="8664"/>
                  </a:cubicBezTo>
                  <a:cubicBezTo>
                    <a:pt x="10996" y="8002"/>
                    <a:pt x="11563" y="7404"/>
                    <a:pt x="12224" y="7404"/>
                  </a:cubicBezTo>
                  <a:cubicBezTo>
                    <a:pt x="12445" y="7404"/>
                    <a:pt x="12665" y="7215"/>
                    <a:pt x="12665" y="6994"/>
                  </a:cubicBezTo>
                  <a:lnTo>
                    <a:pt x="12665" y="2016"/>
                  </a:lnTo>
                  <a:cubicBezTo>
                    <a:pt x="12602" y="1827"/>
                    <a:pt x="12445" y="1670"/>
                    <a:pt x="12224" y="1670"/>
                  </a:cubicBezTo>
                  <a:cubicBezTo>
                    <a:pt x="11531" y="1670"/>
                    <a:pt x="10996" y="1103"/>
                    <a:pt x="10996" y="441"/>
                  </a:cubicBezTo>
                  <a:cubicBezTo>
                    <a:pt x="10996" y="221"/>
                    <a:pt x="10807" y="0"/>
                    <a:pt x="105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39" name="Google Shape;639;p21"/>
            <p:cNvSpPr/>
            <p:nvPr/>
          </p:nvSpPr>
          <p:spPr>
            <a:xfrm>
              <a:off x="-61701425" y="2705875"/>
              <a:ext cx="151250" cy="21275"/>
            </a:xfrm>
            <a:custGeom>
              <a:avLst/>
              <a:gdLst/>
              <a:ahLst/>
              <a:cxnLst/>
              <a:rect l="l" t="t" r="r" b="b"/>
              <a:pathLst>
                <a:path w="6050" h="851" extrusionOk="0">
                  <a:moveTo>
                    <a:pt x="410" y="0"/>
                  </a:moveTo>
                  <a:cubicBezTo>
                    <a:pt x="189" y="0"/>
                    <a:pt x="0" y="189"/>
                    <a:pt x="0" y="410"/>
                  </a:cubicBezTo>
                  <a:cubicBezTo>
                    <a:pt x="0" y="662"/>
                    <a:pt x="189" y="851"/>
                    <a:pt x="410" y="851"/>
                  </a:cubicBezTo>
                  <a:lnTo>
                    <a:pt x="5671" y="851"/>
                  </a:lnTo>
                  <a:cubicBezTo>
                    <a:pt x="5892" y="851"/>
                    <a:pt x="6049" y="662"/>
                    <a:pt x="6049" y="410"/>
                  </a:cubicBezTo>
                  <a:cubicBezTo>
                    <a:pt x="6049" y="189"/>
                    <a:pt x="5860" y="0"/>
                    <a:pt x="56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40" name="Google Shape;640;p21"/>
            <p:cNvSpPr/>
            <p:nvPr/>
          </p:nvSpPr>
          <p:spPr>
            <a:xfrm>
              <a:off x="-61742375" y="2747625"/>
              <a:ext cx="233925" cy="22075"/>
            </a:xfrm>
            <a:custGeom>
              <a:avLst/>
              <a:gdLst/>
              <a:ahLst/>
              <a:cxnLst/>
              <a:rect l="l" t="t" r="r" b="b"/>
              <a:pathLst>
                <a:path w="9357" h="883" extrusionOk="0">
                  <a:moveTo>
                    <a:pt x="410" y="0"/>
                  </a:moveTo>
                  <a:cubicBezTo>
                    <a:pt x="158" y="0"/>
                    <a:pt x="0" y="221"/>
                    <a:pt x="0" y="441"/>
                  </a:cubicBezTo>
                  <a:cubicBezTo>
                    <a:pt x="0" y="693"/>
                    <a:pt x="221" y="882"/>
                    <a:pt x="410" y="882"/>
                  </a:cubicBezTo>
                  <a:lnTo>
                    <a:pt x="8948" y="882"/>
                  </a:lnTo>
                  <a:cubicBezTo>
                    <a:pt x="9200" y="882"/>
                    <a:pt x="9357" y="693"/>
                    <a:pt x="9357" y="441"/>
                  </a:cubicBezTo>
                  <a:cubicBezTo>
                    <a:pt x="9357" y="221"/>
                    <a:pt x="9137" y="0"/>
                    <a:pt x="89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sp>
        <p:nvSpPr>
          <p:cNvPr id="641" name="Google Shape;641;p21"/>
          <p:cNvSpPr txBox="1">
            <a:spLocks noGrp="1"/>
          </p:cNvSpPr>
          <p:nvPr>
            <p:ph type="subTitle" idx="4294967295"/>
          </p:nvPr>
        </p:nvSpPr>
        <p:spPr>
          <a:xfrm>
            <a:off x="1883800" y="3661750"/>
            <a:ext cx="16554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accent4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642" name="Google Shape;642;p21"/>
          <p:cNvSpPr txBox="1">
            <a:spLocks noGrp="1"/>
          </p:cNvSpPr>
          <p:nvPr>
            <p:ph type="subTitle" idx="4294967295"/>
          </p:nvPr>
        </p:nvSpPr>
        <p:spPr>
          <a:xfrm>
            <a:off x="1665100" y="1079450"/>
            <a:ext cx="18741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accent5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643" name="Google Shape;643;p21"/>
          <p:cNvSpPr txBox="1">
            <a:spLocks noGrp="1"/>
          </p:cNvSpPr>
          <p:nvPr>
            <p:ph type="subTitle" idx="4294967295"/>
          </p:nvPr>
        </p:nvSpPr>
        <p:spPr>
          <a:xfrm>
            <a:off x="5768369" y="1079450"/>
            <a:ext cx="2126656" cy="51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accent2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644" name="Google Shape;644;p21"/>
          <p:cNvSpPr txBox="1">
            <a:spLocks noGrp="1"/>
          </p:cNvSpPr>
          <p:nvPr>
            <p:ph type="subTitle" idx="4294967295"/>
          </p:nvPr>
        </p:nvSpPr>
        <p:spPr>
          <a:xfrm>
            <a:off x="5658225" y="3661750"/>
            <a:ext cx="21744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lt2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Google Shape;649;p22"/>
          <p:cNvSpPr txBox="1">
            <a:spLocks noGrp="1"/>
          </p:cNvSpPr>
          <p:nvPr>
            <p:ph type="ctrTitle" idx="4294967295"/>
          </p:nvPr>
        </p:nvSpPr>
        <p:spPr>
          <a:xfrm>
            <a:off x="266501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Arial" panose="020B0604020202020204" pitchFamily="34" charset="0"/>
                <a:cs typeface="B Titr" panose="00000700000000000000" pitchFamily="2" charset="-78"/>
              </a:rPr>
              <a:t>تیتر را وارد کنید</a:t>
            </a:r>
            <a:endParaRPr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650" name="Google Shape;650;p22"/>
          <p:cNvSpPr/>
          <p:nvPr/>
        </p:nvSpPr>
        <p:spPr>
          <a:xfrm>
            <a:off x="1693849" y="1982174"/>
            <a:ext cx="1180302" cy="1179155"/>
          </a:xfrm>
          <a:custGeom>
            <a:avLst/>
            <a:gdLst/>
            <a:ahLst/>
            <a:cxnLst/>
            <a:rect l="l" t="t" r="r" b="b"/>
            <a:pathLst>
              <a:path w="26743" h="26717" extrusionOk="0">
                <a:moveTo>
                  <a:pt x="13384" y="0"/>
                </a:moveTo>
                <a:cubicBezTo>
                  <a:pt x="5966" y="0"/>
                  <a:pt x="1" y="5940"/>
                  <a:pt x="1" y="13359"/>
                </a:cubicBezTo>
                <a:cubicBezTo>
                  <a:pt x="1" y="20677"/>
                  <a:pt x="5966" y="26717"/>
                  <a:pt x="13384" y="26717"/>
                </a:cubicBezTo>
                <a:cubicBezTo>
                  <a:pt x="20778" y="26717"/>
                  <a:pt x="26743" y="20677"/>
                  <a:pt x="26743" y="13359"/>
                </a:cubicBezTo>
                <a:cubicBezTo>
                  <a:pt x="26743" y="5940"/>
                  <a:pt x="20778" y="0"/>
                  <a:pt x="1338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1" name="Google Shape;651;p22"/>
          <p:cNvSpPr/>
          <p:nvPr/>
        </p:nvSpPr>
        <p:spPr>
          <a:xfrm>
            <a:off x="3219197" y="1982174"/>
            <a:ext cx="1180302" cy="1179155"/>
          </a:xfrm>
          <a:custGeom>
            <a:avLst/>
            <a:gdLst/>
            <a:ahLst/>
            <a:cxnLst/>
            <a:rect l="l" t="t" r="r" b="b"/>
            <a:pathLst>
              <a:path w="26743" h="26717" extrusionOk="0">
                <a:moveTo>
                  <a:pt x="13384" y="0"/>
                </a:moveTo>
                <a:cubicBezTo>
                  <a:pt x="5965" y="0"/>
                  <a:pt x="0" y="5940"/>
                  <a:pt x="0" y="13359"/>
                </a:cubicBezTo>
                <a:cubicBezTo>
                  <a:pt x="0" y="20677"/>
                  <a:pt x="5965" y="26717"/>
                  <a:pt x="13384" y="26717"/>
                </a:cubicBezTo>
                <a:cubicBezTo>
                  <a:pt x="20803" y="26717"/>
                  <a:pt x="26742" y="20677"/>
                  <a:pt x="26742" y="13359"/>
                </a:cubicBezTo>
                <a:cubicBezTo>
                  <a:pt x="26742" y="5940"/>
                  <a:pt x="20803" y="0"/>
                  <a:pt x="1338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2" name="Google Shape;652;p22"/>
          <p:cNvSpPr/>
          <p:nvPr/>
        </p:nvSpPr>
        <p:spPr>
          <a:xfrm>
            <a:off x="3353054" y="2110470"/>
            <a:ext cx="912579" cy="918140"/>
          </a:xfrm>
          <a:custGeom>
            <a:avLst/>
            <a:gdLst/>
            <a:ahLst/>
            <a:cxnLst/>
            <a:rect l="l" t="t" r="r" b="b"/>
            <a:pathLst>
              <a:path w="20677" h="20803" extrusionOk="0">
                <a:moveTo>
                  <a:pt x="10351" y="0"/>
                </a:moveTo>
                <a:cubicBezTo>
                  <a:pt x="4612" y="0"/>
                  <a:pt x="0" y="4712"/>
                  <a:pt x="0" y="10452"/>
                </a:cubicBezTo>
                <a:cubicBezTo>
                  <a:pt x="0" y="16191"/>
                  <a:pt x="4612" y="20802"/>
                  <a:pt x="10351" y="20802"/>
                </a:cubicBezTo>
                <a:cubicBezTo>
                  <a:pt x="16090" y="20802"/>
                  <a:pt x="20677" y="16191"/>
                  <a:pt x="20677" y="10452"/>
                </a:cubicBezTo>
                <a:cubicBezTo>
                  <a:pt x="20677" y="4712"/>
                  <a:pt x="16090" y="0"/>
                  <a:pt x="1035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3" name="Google Shape;653;p22"/>
          <p:cNvSpPr/>
          <p:nvPr/>
        </p:nvSpPr>
        <p:spPr>
          <a:xfrm>
            <a:off x="4745647" y="1982174"/>
            <a:ext cx="1179199" cy="1179155"/>
          </a:xfrm>
          <a:custGeom>
            <a:avLst/>
            <a:gdLst/>
            <a:ahLst/>
            <a:cxnLst/>
            <a:rect l="l" t="t" r="r" b="b"/>
            <a:pathLst>
              <a:path w="26718" h="26717" extrusionOk="0">
                <a:moveTo>
                  <a:pt x="13359" y="0"/>
                </a:moveTo>
                <a:cubicBezTo>
                  <a:pt x="5940" y="0"/>
                  <a:pt x="0" y="5940"/>
                  <a:pt x="0" y="13359"/>
                </a:cubicBezTo>
                <a:cubicBezTo>
                  <a:pt x="0" y="20677"/>
                  <a:pt x="5940" y="26717"/>
                  <a:pt x="13359" y="26717"/>
                </a:cubicBezTo>
                <a:cubicBezTo>
                  <a:pt x="20777" y="26717"/>
                  <a:pt x="26717" y="20677"/>
                  <a:pt x="26717" y="13359"/>
                </a:cubicBezTo>
                <a:cubicBezTo>
                  <a:pt x="26717" y="5940"/>
                  <a:pt x="20777" y="0"/>
                  <a:pt x="13359" y="0"/>
                </a:cubicBezTo>
                <a:close/>
              </a:path>
            </a:pathLst>
          </a:custGeom>
          <a:solidFill>
            <a:srgbClr val="018790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4" name="Google Shape;654;p22"/>
          <p:cNvSpPr/>
          <p:nvPr/>
        </p:nvSpPr>
        <p:spPr>
          <a:xfrm>
            <a:off x="6270950" y="1982174"/>
            <a:ext cx="1179199" cy="1179155"/>
          </a:xfrm>
          <a:custGeom>
            <a:avLst/>
            <a:gdLst/>
            <a:ahLst/>
            <a:cxnLst/>
            <a:rect l="l" t="t" r="r" b="b"/>
            <a:pathLst>
              <a:path w="26718" h="26717" extrusionOk="0">
                <a:moveTo>
                  <a:pt x="13359" y="0"/>
                </a:moveTo>
                <a:cubicBezTo>
                  <a:pt x="5941" y="0"/>
                  <a:pt x="1" y="5940"/>
                  <a:pt x="1" y="13359"/>
                </a:cubicBezTo>
                <a:cubicBezTo>
                  <a:pt x="1" y="20677"/>
                  <a:pt x="5941" y="26717"/>
                  <a:pt x="13359" y="26717"/>
                </a:cubicBezTo>
                <a:cubicBezTo>
                  <a:pt x="20778" y="26717"/>
                  <a:pt x="26718" y="20677"/>
                  <a:pt x="26718" y="13359"/>
                </a:cubicBezTo>
                <a:cubicBezTo>
                  <a:pt x="26718" y="5940"/>
                  <a:pt x="20778" y="0"/>
                  <a:pt x="1335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5" name="Google Shape;655;p22"/>
          <p:cNvSpPr/>
          <p:nvPr/>
        </p:nvSpPr>
        <p:spPr>
          <a:xfrm>
            <a:off x="1827707" y="2110470"/>
            <a:ext cx="912579" cy="918140"/>
          </a:xfrm>
          <a:custGeom>
            <a:avLst/>
            <a:gdLst/>
            <a:ahLst/>
            <a:cxnLst/>
            <a:rect l="l" t="t" r="r" b="b"/>
            <a:pathLst>
              <a:path w="20677" h="20803" extrusionOk="0">
                <a:moveTo>
                  <a:pt x="10351" y="0"/>
                </a:moveTo>
                <a:cubicBezTo>
                  <a:pt x="4612" y="0"/>
                  <a:pt x="0" y="4712"/>
                  <a:pt x="0" y="10452"/>
                </a:cubicBezTo>
                <a:cubicBezTo>
                  <a:pt x="0" y="16191"/>
                  <a:pt x="4612" y="20802"/>
                  <a:pt x="10351" y="20802"/>
                </a:cubicBezTo>
                <a:cubicBezTo>
                  <a:pt x="16090" y="20802"/>
                  <a:pt x="20677" y="16191"/>
                  <a:pt x="20677" y="10452"/>
                </a:cubicBezTo>
                <a:cubicBezTo>
                  <a:pt x="20677" y="4712"/>
                  <a:pt x="16090" y="0"/>
                  <a:pt x="1035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6" name="Google Shape;656;p22"/>
          <p:cNvSpPr/>
          <p:nvPr/>
        </p:nvSpPr>
        <p:spPr>
          <a:xfrm>
            <a:off x="4878931" y="2110470"/>
            <a:ext cx="912579" cy="918140"/>
          </a:xfrm>
          <a:custGeom>
            <a:avLst/>
            <a:gdLst/>
            <a:ahLst/>
            <a:cxnLst/>
            <a:rect l="l" t="t" r="r" b="b"/>
            <a:pathLst>
              <a:path w="20677" h="20803" extrusionOk="0">
                <a:moveTo>
                  <a:pt x="10351" y="0"/>
                </a:moveTo>
                <a:cubicBezTo>
                  <a:pt x="4612" y="0"/>
                  <a:pt x="0" y="4712"/>
                  <a:pt x="0" y="10452"/>
                </a:cubicBezTo>
                <a:cubicBezTo>
                  <a:pt x="0" y="16191"/>
                  <a:pt x="4612" y="20802"/>
                  <a:pt x="10351" y="20802"/>
                </a:cubicBezTo>
                <a:cubicBezTo>
                  <a:pt x="16090" y="20802"/>
                  <a:pt x="20677" y="16191"/>
                  <a:pt x="20677" y="10452"/>
                </a:cubicBezTo>
                <a:cubicBezTo>
                  <a:pt x="20677" y="4712"/>
                  <a:pt x="16090" y="0"/>
                  <a:pt x="10351" y="0"/>
                </a:cubicBezTo>
                <a:close/>
              </a:path>
            </a:pathLst>
          </a:custGeom>
          <a:solidFill>
            <a:srgbClr val="018790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7" name="Google Shape;657;p22"/>
          <p:cNvSpPr/>
          <p:nvPr/>
        </p:nvSpPr>
        <p:spPr>
          <a:xfrm>
            <a:off x="6403704" y="2110470"/>
            <a:ext cx="912579" cy="918140"/>
          </a:xfrm>
          <a:custGeom>
            <a:avLst/>
            <a:gdLst/>
            <a:ahLst/>
            <a:cxnLst/>
            <a:rect l="l" t="t" r="r" b="b"/>
            <a:pathLst>
              <a:path w="20677" h="20803" extrusionOk="0">
                <a:moveTo>
                  <a:pt x="10351" y="0"/>
                </a:moveTo>
                <a:cubicBezTo>
                  <a:pt x="4612" y="0"/>
                  <a:pt x="0" y="4712"/>
                  <a:pt x="0" y="10452"/>
                </a:cubicBezTo>
                <a:cubicBezTo>
                  <a:pt x="0" y="16191"/>
                  <a:pt x="4612" y="20802"/>
                  <a:pt x="10351" y="20802"/>
                </a:cubicBezTo>
                <a:cubicBezTo>
                  <a:pt x="16090" y="20802"/>
                  <a:pt x="20677" y="16191"/>
                  <a:pt x="20677" y="10452"/>
                </a:cubicBezTo>
                <a:cubicBezTo>
                  <a:pt x="20677" y="4712"/>
                  <a:pt x="16090" y="0"/>
                  <a:pt x="1035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8" name="Google Shape;658;p22"/>
          <p:cNvSpPr/>
          <p:nvPr/>
        </p:nvSpPr>
        <p:spPr>
          <a:xfrm>
            <a:off x="2109288" y="2393524"/>
            <a:ext cx="349421" cy="352036"/>
          </a:xfrm>
          <a:custGeom>
            <a:avLst/>
            <a:gdLst/>
            <a:ahLst/>
            <a:cxnLst/>
            <a:rect l="l" t="t" r="r" b="b"/>
            <a:pathLst>
              <a:path w="12697" h="12792" extrusionOk="0">
                <a:moveTo>
                  <a:pt x="7310" y="3435"/>
                </a:moveTo>
                <a:cubicBezTo>
                  <a:pt x="7404" y="3435"/>
                  <a:pt x="7467" y="3498"/>
                  <a:pt x="7436" y="3624"/>
                </a:cubicBezTo>
                <a:cubicBezTo>
                  <a:pt x="7310" y="3939"/>
                  <a:pt x="7247" y="4223"/>
                  <a:pt x="7215" y="4538"/>
                </a:cubicBezTo>
                <a:lnTo>
                  <a:pt x="5419" y="4538"/>
                </a:lnTo>
                <a:cubicBezTo>
                  <a:pt x="5388" y="4223"/>
                  <a:pt x="5293" y="3908"/>
                  <a:pt x="5199" y="3624"/>
                </a:cubicBezTo>
                <a:cubicBezTo>
                  <a:pt x="5167" y="3498"/>
                  <a:pt x="5230" y="3435"/>
                  <a:pt x="5325" y="3435"/>
                </a:cubicBezTo>
                <a:close/>
                <a:moveTo>
                  <a:pt x="7121" y="5357"/>
                </a:moveTo>
                <a:cubicBezTo>
                  <a:pt x="7089" y="6428"/>
                  <a:pt x="7310" y="7436"/>
                  <a:pt x="7845" y="8381"/>
                </a:cubicBezTo>
                <a:lnTo>
                  <a:pt x="8003" y="8665"/>
                </a:lnTo>
                <a:lnTo>
                  <a:pt x="4726" y="8665"/>
                </a:lnTo>
                <a:lnTo>
                  <a:pt x="4852" y="8381"/>
                </a:lnTo>
                <a:cubicBezTo>
                  <a:pt x="5356" y="7436"/>
                  <a:pt x="5577" y="6396"/>
                  <a:pt x="5545" y="5357"/>
                </a:cubicBezTo>
                <a:close/>
                <a:moveTo>
                  <a:pt x="8381" y="9484"/>
                </a:moveTo>
                <a:cubicBezTo>
                  <a:pt x="8633" y="9484"/>
                  <a:pt x="8790" y="9704"/>
                  <a:pt x="8790" y="9925"/>
                </a:cubicBezTo>
                <a:lnTo>
                  <a:pt x="8790" y="10335"/>
                </a:lnTo>
                <a:lnTo>
                  <a:pt x="3813" y="10335"/>
                </a:lnTo>
                <a:lnTo>
                  <a:pt x="3813" y="9925"/>
                </a:lnTo>
                <a:lnTo>
                  <a:pt x="3844" y="9925"/>
                </a:lnTo>
                <a:cubicBezTo>
                  <a:pt x="3844" y="9704"/>
                  <a:pt x="4065" y="9484"/>
                  <a:pt x="4254" y="9484"/>
                </a:cubicBezTo>
                <a:close/>
                <a:moveTo>
                  <a:pt x="9200" y="11154"/>
                </a:moveTo>
                <a:cubicBezTo>
                  <a:pt x="9452" y="11154"/>
                  <a:pt x="9609" y="11343"/>
                  <a:pt x="9609" y="11595"/>
                </a:cubicBezTo>
                <a:lnTo>
                  <a:pt x="9609" y="12004"/>
                </a:lnTo>
                <a:lnTo>
                  <a:pt x="2993" y="12004"/>
                </a:lnTo>
                <a:lnTo>
                  <a:pt x="2993" y="11595"/>
                </a:lnTo>
                <a:lnTo>
                  <a:pt x="3025" y="11595"/>
                </a:lnTo>
                <a:cubicBezTo>
                  <a:pt x="3025" y="11343"/>
                  <a:pt x="3214" y="11154"/>
                  <a:pt x="3435" y="11154"/>
                </a:cubicBezTo>
                <a:close/>
                <a:moveTo>
                  <a:pt x="6333" y="1"/>
                </a:moveTo>
                <a:cubicBezTo>
                  <a:pt x="6144" y="1"/>
                  <a:pt x="5955" y="190"/>
                  <a:pt x="5955" y="442"/>
                </a:cubicBezTo>
                <a:lnTo>
                  <a:pt x="5955" y="883"/>
                </a:lnTo>
                <a:lnTo>
                  <a:pt x="5514" y="883"/>
                </a:lnTo>
                <a:cubicBezTo>
                  <a:pt x="5262" y="883"/>
                  <a:pt x="5104" y="1072"/>
                  <a:pt x="5104" y="1261"/>
                </a:cubicBezTo>
                <a:cubicBezTo>
                  <a:pt x="5104" y="1513"/>
                  <a:pt x="5325" y="1702"/>
                  <a:pt x="5514" y="1702"/>
                </a:cubicBezTo>
                <a:lnTo>
                  <a:pt x="5955" y="1702"/>
                </a:lnTo>
                <a:lnTo>
                  <a:pt x="5955" y="2521"/>
                </a:lnTo>
                <a:lnTo>
                  <a:pt x="5356" y="2521"/>
                </a:lnTo>
                <a:cubicBezTo>
                  <a:pt x="4695" y="2521"/>
                  <a:pt x="4222" y="3183"/>
                  <a:pt x="4443" y="3813"/>
                </a:cubicBezTo>
                <a:cubicBezTo>
                  <a:pt x="4537" y="4034"/>
                  <a:pt x="4569" y="4254"/>
                  <a:pt x="4632" y="4443"/>
                </a:cubicBezTo>
                <a:lnTo>
                  <a:pt x="4285" y="4443"/>
                </a:lnTo>
                <a:cubicBezTo>
                  <a:pt x="4065" y="4443"/>
                  <a:pt x="3907" y="4664"/>
                  <a:pt x="3907" y="4884"/>
                </a:cubicBezTo>
                <a:cubicBezTo>
                  <a:pt x="3907" y="5136"/>
                  <a:pt x="4096" y="5325"/>
                  <a:pt x="4285" y="5325"/>
                </a:cubicBezTo>
                <a:lnTo>
                  <a:pt x="4726" y="5325"/>
                </a:lnTo>
                <a:cubicBezTo>
                  <a:pt x="4821" y="6901"/>
                  <a:pt x="4191" y="7846"/>
                  <a:pt x="3718" y="8791"/>
                </a:cubicBezTo>
                <a:cubicBezTo>
                  <a:pt x="3308" y="8980"/>
                  <a:pt x="3025" y="9421"/>
                  <a:pt x="3025" y="9893"/>
                </a:cubicBezTo>
                <a:lnTo>
                  <a:pt x="3025" y="10366"/>
                </a:lnTo>
                <a:cubicBezTo>
                  <a:pt x="2552" y="10524"/>
                  <a:pt x="2206" y="10996"/>
                  <a:pt x="2206" y="11532"/>
                </a:cubicBezTo>
                <a:lnTo>
                  <a:pt x="2206" y="11973"/>
                </a:lnTo>
                <a:lnTo>
                  <a:pt x="442" y="11973"/>
                </a:lnTo>
                <a:cubicBezTo>
                  <a:pt x="189" y="11973"/>
                  <a:pt x="0" y="12162"/>
                  <a:pt x="0" y="12382"/>
                </a:cubicBezTo>
                <a:cubicBezTo>
                  <a:pt x="0" y="12603"/>
                  <a:pt x="158" y="12792"/>
                  <a:pt x="379" y="12792"/>
                </a:cubicBezTo>
                <a:lnTo>
                  <a:pt x="12256" y="12792"/>
                </a:lnTo>
                <a:cubicBezTo>
                  <a:pt x="12476" y="12792"/>
                  <a:pt x="12697" y="12603"/>
                  <a:pt x="12697" y="12382"/>
                </a:cubicBezTo>
                <a:cubicBezTo>
                  <a:pt x="12697" y="12130"/>
                  <a:pt x="12476" y="11973"/>
                  <a:pt x="12256" y="11973"/>
                </a:cubicBezTo>
                <a:lnTo>
                  <a:pt x="10460" y="11973"/>
                </a:lnTo>
                <a:lnTo>
                  <a:pt x="10460" y="11532"/>
                </a:lnTo>
                <a:cubicBezTo>
                  <a:pt x="10460" y="10996"/>
                  <a:pt x="10114" y="10555"/>
                  <a:pt x="9641" y="10366"/>
                </a:cubicBezTo>
                <a:lnTo>
                  <a:pt x="9641" y="9893"/>
                </a:lnTo>
                <a:cubicBezTo>
                  <a:pt x="9641" y="9421"/>
                  <a:pt x="9357" y="8980"/>
                  <a:pt x="8979" y="8791"/>
                </a:cubicBezTo>
                <a:cubicBezTo>
                  <a:pt x="8507" y="7877"/>
                  <a:pt x="7877" y="6932"/>
                  <a:pt x="7940" y="5325"/>
                </a:cubicBezTo>
                <a:lnTo>
                  <a:pt x="8381" y="5325"/>
                </a:lnTo>
                <a:cubicBezTo>
                  <a:pt x="8633" y="5325"/>
                  <a:pt x="8790" y="5136"/>
                  <a:pt x="8790" y="4884"/>
                </a:cubicBezTo>
                <a:cubicBezTo>
                  <a:pt x="8790" y="4664"/>
                  <a:pt x="8570" y="4443"/>
                  <a:pt x="8381" y="4443"/>
                </a:cubicBezTo>
                <a:lnTo>
                  <a:pt x="8034" y="4443"/>
                </a:lnTo>
                <a:cubicBezTo>
                  <a:pt x="8066" y="4254"/>
                  <a:pt x="8160" y="4034"/>
                  <a:pt x="8223" y="3813"/>
                </a:cubicBezTo>
                <a:cubicBezTo>
                  <a:pt x="8475" y="3183"/>
                  <a:pt x="8003" y="2521"/>
                  <a:pt x="7310" y="2521"/>
                </a:cubicBezTo>
                <a:lnTo>
                  <a:pt x="6743" y="2521"/>
                </a:lnTo>
                <a:lnTo>
                  <a:pt x="6743" y="1702"/>
                </a:lnTo>
                <a:lnTo>
                  <a:pt x="7184" y="1702"/>
                </a:lnTo>
                <a:cubicBezTo>
                  <a:pt x="7404" y="1702"/>
                  <a:pt x="7562" y="1513"/>
                  <a:pt x="7562" y="1261"/>
                </a:cubicBezTo>
                <a:cubicBezTo>
                  <a:pt x="7562" y="1041"/>
                  <a:pt x="7373" y="883"/>
                  <a:pt x="7184" y="883"/>
                </a:cubicBezTo>
                <a:lnTo>
                  <a:pt x="6743" y="883"/>
                </a:lnTo>
                <a:lnTo>
                  <a:pt x="6743" y="442"/>
                </a:lnTo>
                <a:cubicBezTo>
                  <a:pt x="6743" y="190"/>
                  <a:pt x="6522" y="1"/>
                  <a:pt x="633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659" name="Google Shape;659;p22"/>
          <p:cNvSpPr/>
          <p:nvPr/>
        </p:nvSpPr>
        <p:spPr>
          <a:xfrm>
            <a:off x="3634314" y="2396058"/>
            <a:ext cx="351183" cy="346945"/>
          </a:xfrm>
          <a:custGeom>
            <a:avLst/>
            <a:gdLst/>
            <a:ahLst/>
            <a:cxnLst/>
            <a:rect l="l" t="t" r="r" b="b"/>
            <a:pathLst>
              <a:path w="12761" h="12607" extrusionOk="0">
                <a:moveTo>
                  <a:pt x="1860" y="2084"/>
                </a:moveTo>
                <a:lnTo>
                  <a:pt x="7373" y="2997"/>
                </a:lnTo>
                <a:lnTo>
                  <a:pt x="5861" y="4509"/>
                </a:lnTo>
                <a:lnTo>
                  <a:pt x="1261" y="2682"/>
                </a:lnTo>
                <a:lnTo>
                  <a:pt x="1860" y="2084"/>
                </a:lnTo>
                <a:close/>
                <a:moveTo>
                  <a:pt x="11229" y="836"/>
                </a:moveTo>
                <a:cubicBezTo>
                  <a:pt x="11412" y="836"/>
                  <a:pt x="11578" y="881"/>
                  <a:pt x="11689" y="981"/>
                </a:cubicBezTo>
                <a:cubicBezTo>
                  <a:pt x="11847" y="1107"/>
                  <a:pt x="11878" y="1359"/>
                  <a:pt x="11847" y="1611"/>
                </a:cubicBezTo>
                <a:cubicBezTo>
                  <a:pt x="11815" y="1894"/>
                  <a:pt x="11658" y="2210"/>
                  <a:pt x="11500" y="2367"/>
                </a:cubicBezTo>
                <a:lnTo>
                  <a:pt x="7405" y="6463"/>
                </a:lnTo>
                <a:lnTo>
                  <a:pt x="5168" y="8700"/>
                </a:lnTo>
                <a:cubicBezTo>
                  <a:pt x="5073" y="8794"/>
                  <a:pt x="5010" y="8952"/>
                  <a:pt x="5042" y="9078"/>
                </a:cubicBezTo>
                <a:lnTo>
                  <a:pt x="5262" y="10306"/>
                </a:lnTo>
                <a:lnTo>
                  <a:pt x="4223" y="11377"/>
                </a:lnTo>
                <a:lnTo>
                  <a:pt x="3782" y="9204"/>
                </a:lnTo>
                <a:cubicBezTo>
                  <a:pt x="3750" y="9046"/>
                  <a:pt x="3624" y="8952"/>
                  <a:pt x="3466" y="8889"/>
                </a:cubicBezTo>
                <a:lnTo>
                  <a:pt x="1293" y="8479"/>
                </a:lnTo>
                <a:lnTo>
                  <a:pt x="2364" y="7408"/>
                </a:lnTo>
                <a:lnTo>
                  <a:pt x="3624" y="7628"/>
                </a:lnTo>
                <a:cubicBezTo>
                  <a:pt x="3659" y="7646"/>
                  <a:pt x="3697" y="7654"/>
                  <a:pt x="3734" y="7654"/>
                </a:cubicBezTo>
                <a:cubicBezTo>
                  <a:pt x="3831" y="7654"/>
                  <a:pt x="3925" y="7602"/>
                  <a:pt x="3971" y="7534"/>
                </a:cubicBezTo>
                <a:lnTo>
                  <a:pt x="6207" y="5266"/>
                </a:lnTo>
                <a:lnTo>
                  <a:pt x="10272" y="1233"/>
                </a:lnTo>
                <a:cubicBezTo>
                  <a:pt x="10496" y="988"/>
                  <a:pt x="10892" y="836"/>
                  <a:pt x="11229" y="836"/>
                </a:cubicBezTo>
                <a:close/>
                <a:moveTo>
                  <a:pt x="9641" y="5360"/>
                </a:moveTo>
                <a:lnTo>
                  <a:pt x="10587" y="10873"/>
                </a:lnTo>
                <a:lnTo>
                  <a:pt x="9988" y="11472"/>
                </a:lnTo>
                <a:lnTo>
                  <a:pt x="8161" y="6872"/>
                </a:lnTo>
                <a:lnTo>
                  <a:pt x="9641" y="5360"/>
                </a:lnTo>
                <a:close/>
                <a:moveTo>
                  <a:pt x="11241" y="1"/>
                </a:moveTo>
                <a:cubicBezTo>
                  <a:pt x="10688" y="1"/>
                  <a:pt x="10104" y="248"/>
                  <a:pt x="9736" y="634"/>
                </a:cubicBezTo>
                <a:lnTo>
                  <a:pt x="8066" y="2304"/>
                </a:lnTo>
                <a:lnTo>
                  <a:pt x="1765" y="1233"/>
                </a:lnTo>
                <a:cubicBezTo>
                  <a:pt x="1742" y="1227"/>
                  <a:pt x="1718" y="1225"/>
                  <a:pt x="1693" y="1225"/>
                </a:cubicBezTo>
                <a:cubicBezTo>
                  <a:pt x="1585" y="1225"/>
                  <a:pt x="1470" y="1276"/>
                  <a:pt x="1419" y="1327"/>
                </a:cubicBezTo>
                <a:lnTo>
                  <a:pt x="221" y="2525"/>
                </a:lnTo>
                <a:cubicBezTo>
                  <a:pt x="158" y="2588"/>
                  <a:pt x="64" y="2745"/>
                  <a:pt x="127" y="2903"/>
                </a:cubicBezTo>
                <a:cubicBezTo>
                  <a:pt x="158" y="3029"/>
                  <a:pt x="221" y="3155"/>
                  <a:pt x="348" y="3218"/>
                </a:cubicBezTo>
                <a:lnTo>
                  <a:pt x="5199" y="5171"/>
                </a:lnTo>
                <a:lnTo>
                  <a:pt x="3561" y="6809"/>
                </a:lnTo>
                <a:lnTo>
                  <a:pt x="2301" y="6589"/>
                </a:lnTo>
                <a:cubicBezTo>
                  <a:pt x="2267" y="6572"/>
                  <a:pt x="2231" y="6564"/>
                  <a:pt x="2195" y="6564"/>
                </a:cubicBezTo>
                <a:cubicBezTo>
                  <a:pt x="2095" y="6564"/>
                  <a:pt x="1992" y="6622"/>
                  <a:pt x="1923" y="6715"/>
                </a:cubicBezTo>
                <a:lnTo>
                  <a:pt x="158" y="8479"/>
                </a:lnTo>
                <a:cubicBezTo>
                  <a:pt x="32" y="8605"/>
                  <a:pt x="1" y="8731"/>
                  <a:pt x="32" y="8857"/>
                </a:cubicBezTo>
                <a:cubicBezTo>
                  <a:pt x="95" y="9015"/>
                  <a:pt x="190" y="9109"/>
                  <a:pt x="348" y="9141"/>
                </a:cubicBezTo>
                <a:lnTo>
                  <a:pt x="2994" y="9645"/>
                </a:lnTo>
                <a:lnTo>
                  <a:pt x="3498" y="12291"/>
                </a:lnTo>
                <a:cubicBezTo>
                  <a:pt x="3561" y="12449"/>
                  <a:pt x="3656" y="12575"/>
                  <a:pt x="3782" y="12606"/>
                </a:cubicBezTo>
                <a:lnTo>
                  <a:pt x="3908" y="12606"/>
                </a:lnTo>
                <a:cubicBezTo>
                  <a:pt x="4034" y="12606"/>
                  <a:pt x="4097" y="12575"/>
                  <a:pt x="4191" y="12480"/>
                </a:cubicBezTo>
                <a:lnTo>
                  <a:pt x="5955" y="10716"/>
                </a:lnTo>
                <a:cubicBezTo>
                  <a:pt x="6018" y="10653"/>
                  <a:pt x="6113" y="10464"/>
                  <a:pt x="6081" y="10369"/>
                </a:cubicBezTo>
                <a:lnTo>
                  <a:pt x="5829" y="9109"/>
                </a:lnTo>
                <a:lnTo>
                  <a:pt x="7499" y="7439"/>
                </a:lnTo>
                <a:lnTo>
                  <a:pt x="9421" y="12291"/>
                </a:lnTo>
                <a:cubicBezTo>
                  <a:pt x="9452" y="12417"/>
                  <a:pt x="9578" y="12543"/>
                  <a:pt x="9736" y="12543"/>
                </a:cubicBezTo>
                <a:lnTo>
                  <a:pt x="9799" y="12543"/>
                </a:lnTo>
                <a:cubicBezTo>
                  <a:pt x="9925" y="12543"/>
                  <a:pt x="9988" y="12480"/>
                  <a:pt x="10083" y="12417"/>
                </a:cubicBezTo>
                <a:lnTo>
                  <a:pt x="11248" y="11220"/>
                </a:lnTo>
                <a:cubicBezTo>
                  <a:pt x="11343" y="11157"/>
                  <a:pt x="11374" y="10999"/>
                  <a:pt x="11374" y="10873"/>
                </a:cubicBezTo>
                <a:lnTo>
                  <a:pt x="10303" y="4572"/>
                </a:lnTo>
                <a:lnTo>
                  <a:pt x="11973" y="2903"/>
                </a:lnTo>
                <a:cubicBezTo>
                  <a:pt x="12288" y="2588"/>
                  <a:pt x="12477" y="2178"/>
                  <a:pt x="12571" y="1705"/>
                </a:cubicBezTo>
                <a:cubicBezTo>
                  <a:pt x="12760" y="1201"/>
                  <a:pt x="12603" y="729"/>
                  <a:pt x="12288" y="414"/>
                </a:cubicBezTo>
                <a:cubicBezTo>
                  <a:pt x="12013" y="126"/>
                  <a:pt x="11635" y="1"/>
                  <a:pt x="1124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grpSp>
        <p:nvGrpSpPr>
          <p:cNvPr id="660" name="Google Shape;660;p22"/>
          <p:cNvGrpSpPr/>
          <p:nvPr/>
        </p:nvGrpSpPr>
        <p:grpSpPr>
          <a:xfrm>
            <a:off x="5163008" y="2402140"/>
            <a:ext cx="344442" cy="339198"/>
            <a:chOff x="-20550425" y="2789350"/>
            <a:chExt cx="308750" cy="304050"/>
          </a:xfrm>
        </p:grpSpPr>
        <p:sp>
          <p:nvSpPr>
            <p:cNvPr id="661" name="Google Shape;661;p22"/>
            <p:cNvSpPr/>
            <p:nvPr/>
          </p:nvSpPr>
          <p:spPr>
            <a:xfrm>
              <a:off x="-20550425" y="2824800"/>
              <a:ext cx="308750" cy="268600"/>
            </a:xfrm>
            <a:custGeom>
              <a:avLst/>
              <a:gdLst/>
              <a:ahLst/>
              <a:cxnLst/>
              <a:rect l="l" t="t" r="r" b="b"/>
              <a:pathLst>
                <a:path w="12350" h="10744" extrusionOk="0">
                  <a:moveTo>
                    <a:pt x="2962" y="662"/>
                  </a:moveTo>
                  <a:cubicBezTo>
                    <a:pt x="3403" y="662"/>
                    <a:pt x="3718" y="1009"/>
                    <a:pt x="3686" y="1450"/>
                  </a:cubicBezTo>
                  <a:cubicBezTo>
                    <a:pt x="3529" y="1481"/>
                    <a:pt x="3403" y="1576"/>
                    <a:pt x="3277" y="1670"/>
                  </a:cubicBezTo>
                  <a:cubicBezTo>
                    <a:pt x="3119" y="1828"/>
                    <a:pt x="3119" y="2048"/>
                    <a:pt x="3277" y="2206"/>
                  </a:cubicBezTo>
                  <a:cubicBezTo>
                    <a:pt x="3355" y="2285"/>
                    <a:pt x="3442" y="2324"/>
                    <a:pt x="3529" y="2324"/>
                  </a:cubicBezTo>
                  <a:cubicBezTo>
                    <a:pt x="3615" y="2324"/>
                    <a:pt x="3702" y="2285"/>
                    <a:pt x="3781" y="2206"/>
                  </a:cubicBezTo>
                  <a:cubicBezTo>
                    <a:pt x="3844" y="2174"/>
                    <a:pt x="3907" y="2111"/>
                    <a:pt x="3938" y="2111"/>
                  </a:cubicBezTo>
                  <a:lnTo>
                    <a:pt x="4064" y="2111"/>
                  </a:lnTo>
                  <a:cubicBezTo>
                    <a:pt x="4190" y="2111"/>
                    <a:pt x="4316" y="2237"/>
                    <a:pt x="4379" y="2363"/>
                  </a:cubicBezTo>
                  <a:cubicBezTo>
                    <a:pt x="4474" y="2584"/>
                    <a:pt x="4316" y="2836"/>
                    <a:pt x="4064" y="2836"/>
                  </a:cubicBezTo>
                  <a:lnTo>
                    <a:pt x="1953" y="2836"/>
                  </a:lnTo>
                  <a:cubicBezTo>
                    <a:pt x="1544" y="2836"/>
                    <a:pt x="1386" y="2489"/>
                    <a:pt x="1607" y="2237"/>
                  </a:cubicBezTo>
                  <a:cubicBezTo>
                    <a:pt x="1701" y="2174"/>
                    <a:pt x="1764" y="2111"/>
                    <a:pt x="1859" y="2111"/>
                  </a:cubicBezTo>
                  <a:lnTo>
                    <a:pt x="1985" y="2111"/>
                  </a:lnTo>
                  <a:cubicBezTo>
                    <a:pt x="2048" y="2111"/>
                    <a:pt x="2111" y="2174"/>
                    <a:pt x="2142" y="2206"/>
                  </a:cubicBezTo>
                  <a:cubicBezTo>
                    <a:pt x="2221" y="2285"/>
                    <a:pt x="2308" y="2324"/>
                    <a:pt x="2394" y="2324"/>
                  </a:cubicBezTo>
                  <a:cubicBezTo>
                    <a:pt x="2481" y="2324"/>
                    <a:pt x="2568" y="2285"/>
                    <a:pt x="2646" y="2206"/>
                  </a:cubicBezTo>
                  <a:cubicBezTo>
                    <a:pt x="2804" y="2048"/>
                    <a:pt x="2804" y="1828"/>
                    <a:pt x="2646" y="1670"/>
                  </a:cubicBezTo>
                  <a:cubicBezTo>
                    <a:pt x="2520" y="1576"/>
                    <a:pt x="2426" y="1481"/>
                    <a:pt x="2268" y="1450"/>
                  </a:cubicBezTo>
                  <a:lnTo>
                    <a:pt x="2268" y="1387"/>
                  </a:lnTo>
                  <a:cubicBezTo>
                    <a:pt x="2268" y="977"/>
                    <a:pt x="2583" y="662"/>
                    <a:pt x="2962" y="662"/>
                  </a:cubicBezTo>
                  <a:close/>
                  <a:moveTo>
                    <a:pt x="5009" y="2899"/>
                  </a:moveTo>
                  <a:cubicBezTo>
                    <a:pt x="5198" y="2994"/>
                    <a:pt x="5324" y="3120"/>
                    <a:pt x="5387" y="3309"/>
                  </a:cubicBezTo>
                  <a:lnTo>
                    <a:pt x="6553" y="5860"/>
                  </a:lnTo>
                  <a:lnTo>
                    <a:pt x="6112" y="6302"/>
                  </a:lnTo>
                  <a:lnTo>
                    <a:pt x="4915" y="5104"/>
                  </a:lnTo>
                  <a:cubicBezTo>
                    <a:pt x="4836" y="5026"/>
                    <a:pt x="4749" y="4986"/>
                    <a:pt x="4663" y="4986"/>
                  </a:cubicBezTo>
                  <a:cubicBezTo>
                    <a:pt x="4576" y="4986"/>
                    <a:pt x="4490" y="5026"/>
                    <a:pt x="4411" y="5104"/>
                  </a:cubicBezTo>
                  <a:lnTo>
                    <a:pt x="3245" y="6302"/>
                  </a:lnTo>
                  <a:lnTo>
                    <a:pt x="2804" y="5860"/>
                  </a:lnTo>
                  <a:lnTo>
                    <a:pt x="3812" y="3592"/>
                  </a:lnTo>
                  <a:cubicBezTo>
                    <a:pt x="4033" y="3592"/>
                    <a:pt x="4411" y="3592"/>
                    <a:pt x="4757" y="3277"/>
                  </a:cubicBezTo>
                  <a:cubicBezTo>
                    <a:pt x="4883" y="3151"/>
                    <a:pt x="4978" y="3025"/>
                    <a:pt x="5009" y="2899"/>
                  </a:cubicBezTo>
                  <a:close/>
                  <a:moveTo>
                    <a:pt x="4694" y="5829"/>
                  </a:moveTo>
                  <a:lnTo>
                    <a:pt x="5860" y="6995"/>
                  </a:lnTo>
                  <a:cubicBezTo>
                    <a:pt x="5955" y="7073"/>
                    <a:pt x="6049" y="7113"/>
                    <a:pt x="6140" y="7113"/>
                  </a:cubicBezTo>
                  <a:cubicBezTo>
                    <a:pt x="6230" y="7113"/>
                    <a:pt x="6317" y="7073"/>
                    <a:pt x="6396" y="6995"/>
                  </a:cubicBezTo>
                  <a:lnTo>
                    <a:pt x="6868" y="6522"/>
                  </a:lnTo>
                  <a:lnTo>
                    <a:pt x="8443" y="9988"/>
                  </a:lnTo>
                  <a:lnTo>
                    <a:pt x="945" y="9988"/>
                  </a:lnTo>
                  <a:lnTo>
                    <a:pt x="2520" y="6522"/>
                  </a:lnTo>
                  <a:lnTo>
                    <a:pt x="2993" y="6995"/>
                  </a:lnTo>
                  <a:cubicBezTo>
                    <a:pt x="3072" y="7073"/>
                    <a:pt x="3158" y="7113"/>
                    <a:pt x="3245" y="7113"/>
                  </a:cubicBezTo>
                  <a:cubicBezTo>
                    <a:pt x="3332" y="7113"/>
                    <a:pt x="3418" y="7073"/>
                    <a:pt x="3497" y="6995"/>
                  </a:cubicBezTo>
                  <a:lnTo>
                    <a:pt x="4694" y="5829"/>
                  </a:lnTo>
                  <a:close/>
                  <a:moveTo>
                    <a:pt x="8270" y="4986"/>
                  </a:moveTo>
                  <a:cubicBezTo>
                    <a:pt x="8554" y="4986"/>
                    <a:pt x="8837" y="5120"/>
                    <a:pt x="8979" y="5388"/>
                  </a:cubicBezTo>
                  <a:lnTo>
                    <a:pt x="11310" y="9988"/>
                  </a:lnTo>
                  <a:lnTo>
                    <a:pt x="9231" y="9988"/>
                  </a:lnTo>
                  <a:lnTo>
                    <a:pt x="7341" y="5860"/>
                  </a:lnTo>
                  <a:lnTo>
                    <a:pt x="7561" y="5388"/>
                  </a:lnTo>
                  <a:cubicBezTo>
                    <a:pt x="7703" y="5120"/>
                    <a:pt x="7987" y="4986"/>
                    <a:pt x="8270" y="4986"/>
                  </a:cubicBezTo>
                  <a:close/>
                  <a:moveTo>
                    <a:pt x="2962" y="1"/>
                  </a:moveTo>
                  <a:cubicBezTo>
                    <a:pt x="2174" y="1"/>
                    <a:pt x="1512" y="662"/>
                    <a:pt x="1544" y="1481"/>
                  </a:cubicBezTo>
                  <a:cubicBezTo>
                    <a:pt x="1166" y="1639"/>
                    <a:pt x="851" y="2048"/>
                    <a:pt x="851" y="2521"/>
                  </a:cubicBezTo>
                  <a:cubicBezTo>
                    <a:pt x="851" y="3120"/>
                    <a:pt x="1323" y="3592"/>
                    <a:pt x="1890" y="3592"/>
                  </a:cubicBezTo>
                  <a:lnTo>
                    <a:pt x="3151" y="3592"/>
                  </a:lnTo>
                  <a:lnTo>
                    <a:pt x="126" y="10240"/>
                  </a:lnTo>
                  <a:cubicBezTo>
                    <a:pt x="0" y="10460"/>
                    <a:pt x="189" y="10744"/>
                    <a:pt x="441" y="10744"/>
                  </a:cubicBezTo>
                  <a:lnTo>
                    <a:pt x="11909" y="10744"/>
                  </a:lnTo>
                  <a:cubicBezTo>
                    <a:pt x="12161" y="10744"/>
                    <a:pt x="12350" y="10460"/>
                    <a:pt x="12224" y="10240"/>
                  </a:cubicBezTo>
                  <a:lnTo>
                    <a:pt x="9609" y="5073"/>
                  </a:lnTo>
                  <a:cubicBezTo>
                    <a:pt x="9339" y="4533"/>
                    <a:pt x="8814" y="4265"/>
                    <a:pt x="8290" y="4265"/>
                  </a:cubicBezTo>
                  <a:cubicBezTo>
                    <a:pt x="7774" y="4265"/>
                    <a:pt x="7260" y="4525"/>
                    <a:pt x="6994" y="5041"/>
                  </a:cubicBezTo>
                  <a:lnTo>
                    <a:pt x="6081" y="2994"/>
                  </a:lnTo>
                  <a:cubicBezTo>
                    <a:pt x="5860" y="2552"/>
                    <a:pt x="5482" y="2237"/>
                    <a:pt x="5041" y="2174"/>
                  </a:cubicBezTo>
                  <a:cubicBezTo>
                    <a:pt x="5009" y="2017"/>
                    <a:pt x="4883" y="1859"/>
                    <a:pt x="4789" y="1733"/>
                  </a:cubicBezTo>
                  <a:cubicBezTo>
                    <a:pt x="4663" y="1607"/>
                    <a:pt x="4537" y="1544"/>
                    <a:pt x="4379" y="1481"/>
                  </a:cubicBezTo>
                  <a:cubicBezTo>
                    <a:pt x="4411" y="662"/>
                    <a:pt x="3781" y="1"/>
                    <a:pt x="296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62" name="Google Shape;662;p22"/>
            <p:cNvSpPr/>
            <p:nvPr/>
          </p:nvSpPr>
          <p:spPr>
            <a:xfrm>
              <a:off x="-20388175" y="2789350"/>
              <a:ext cx="144150" cy="106350"/>
            </a:xfrm>
            <a:custGeom>
              <a:avLst/>
              <a:gdLst/>
              <a:ahLst/>
              <a:cxnLst/>
              <a:rect l="l" t="t" r="r" b="b"/>
              <a:pathLst>
                <a:path w="5766" h="4254" extrusionOk="0">
                  <a:moveTo>
                    <a:pt x="3938" y="662"/>
                  </a:moveTo>
                  <a:cubicBezTo>
                    <a:pt x="4537" y="662"/>
                    <a:pt x="5009" y="1135"/>
                    <a:pt x="5009" y="1734"/>
                  </a:cubicBezTo>
                  <a:cubicBezTo>
                    <a:pt x="5009" y="2238"/>
                    <a:pt x="4694" y="2647"/>
                    <a:pt x="4222" y="2742"/>
                  </a:cubicBezTo>
                  <a:cubicBezTo>
                    <a:pt x="4190" y="2647"/>
                    <a:pt x="4096" y="2490"/>
                    <a:pt x="4001" y="2395"/>
                  </a:cubicBezTo>
                  <a:cubicBezTo>
                    <a:pt x="3875" y="2269"/>
                    <a:pt x="3749" y="2206"/>
                    <a:pt x="3592" y="2175"/>
                  </a:cubicBezTo>
                  <a:lnTo>
                    <a:pt x="3592" y="2080"/>
                  </a:lnTo>
                  <a:cubicBezTo>
                    <a:pt x="3592" y="1639"/>
                    <a:pt x="3403" y="1293"/>
                    <a:pt x="3119" y="1009"/>
                  </a:cubicBezTo>
                  <a:cubicBezTo>
                    <a:pt x="3371" y="820"/>
                    <a:pt x="3623" y="662"/>
                    <a:pt x="3938" y="662"/>
                  </a:cubicBezTo>
                  <a:close/>
                  <a:moveTo>
                    <a:pt x="2174" y="1387"/>
                  </a:moveTo>
                  <a:cubicBezTo>
                    <a:pt x="2584" y="1387"/>
                    <a:pt x="2899" y="1702"/>
                    <a:pt x="2899" y="2080"/>
                  </a:cubicBezTo>
                  <a:lnTo>
                    <a:pt x="2899" y="2175"/>
                  </a:lnTo>
                  <a:cubicBezTo>
                    <a:pt x="2741" y="2206"/>
                    <a:pt x="2615" y="2269"/>
                    <a:pt x="2489" y="2395"/>
                  </a:cubicBezTo>
                  <a:cubicBezTo>
                    <a:pt x="2331" y="2553"/>
                    <a:pt x="2331" y="2742"/>
                    <a:pt x="2489" y="2899"/>
                  </a:cubicBezTo>
                  <a:cubicBezTo>
                    <a:pt x="2568" y="2978"/>
                    <a:pt x="2662" y="3017"/>
                    <a:pt x="2757" y="3017"/>
                  </a:cubicBezTo>
                  <a:cubicBezTo>
                    <a:pt x="2851" y="3017"/>
                    <a:pt x="2946" y="2978"/>
                    <a:pt x="3025" y="2899"/>
                  </a:cubicBezTo>
                  <a:cubicBezTo>
                    <a:pt x="3056" y="2868"/>
                    <a:pt x="3119" y="2836"/>
                    <a:pt x="3182" y="2836"/>
                  </a:cubicBezTo>
                  <a:lnTo>
                    <a:pt x="3277" y="2836"/>
                  </a:lnTo>
                  <a:cubicBezTo>
                    <a:pt x="3371" y="2836"/>
                    <a:pt x="3434" y="2868"/>
                    <a:pt x="3529" y="2962"/>
                  </a:cubicBezTo>
                  <a:cubicBezTo>
                    <a:pt x="3749" y="3183"/>
                    <a:pt x="3592" y="3529"/>
                    <a:pt x="3277" y="3529"/>
                  </a:cubicBezTo>
                  <a:lnTo>
                    <a:pt x="1166" y="3529"/>
                  </a:lnTo>
                  <a:cubicBezTo>
                    <a:pt x="977" y="3529"/>
                    <a:pt x="756" y="3340"/>
                    <a:pt x="819" y="3151"/>
                  </a:cubicBezTo>
                  <a:lnTo>
                    <a:pt x="819" y="3120"/>
                  </a:lnTo>
                  <a:cubicBezTo>
                    <a:pt x="851" y="2962"/>
                    <a:pt x="977" y="2836"/>
                    <a:pt x="1134" y="2805"/>
                  </a:cubicBezTo>
                  <a:lnTo>
                    <a:pt x="1229" y="2805"/>
                  </a:lnTo>
                  <a:cubicBezTo>
                    <a:pt x="1323" y="2805"/>
                    <a:pt x="1355" y="2836"/>
                    <a:pt x="1386" y="2868"/>
                  </a:cubicBezTo>
                  <a:cubicBezTo>
                    <a:pt x="1465" y="2947"/>
                    <a:pt x="1560" y="2986"/>
                    <a:pt x="1654" y="2986"/>
                  </a:cubicBezTo>
                  <a:cubicBezTo>
                    <a:pt x="1749" y="2986"/>
                    <a:pt x="1843" y="2947"/>
                    <a:pt x="1922" y="2868"/>
                  </a:cubicBezTo>
                  <a:cubicBezTo>
                    <a:pt x="2079" y="2710"/>
                    <a:pt x="2079" y="2521"/>
                    <a:pt x="1922" y="2364"/>
                  </a:cubicBezTo>
                  <a:cubicBezTo>
                    <a:pt x="1796" y="2238"/>
                    <a:pt x="1670" y="2175"/>
                    <a:pt x="1512" y="2112"/>
                  </a:cubicBezTo>
                  <a:cubicBezTo>
                    <a:pt x="1418" y="1734"/>
                    <a:pt x="1733" y="1387"/>
                    <a:pt x="2174" y="1387"/>
                  </a:cubicBezTo>
                  <a:close/>
                  <a:moveTo>
                    <a:pt x="4001" y="1"/>
                  </a:moveTo>
                  <a:cubicBezTo>
                    <a:pt x="3403" y="1"/>
                    <a:pt x="2836" y="284"/>
                    <a:pt x="2520" y="757"/>
                  </a:cubicBezTo>
                  <a:cubicBezTo>
                    <a:pt x="2426" y="694"/>
                    <a:pt x="2331" y="694"/>
                    <a:pt x="2205" y="694"/>
                  </a:cubicBezTo>
                  <a:cubicBezTo>
                    <a:pt x="1386" y="694"/>
                    <a:pt x="756" y="1387"/>
                    <a:pt x="788" y="2206"/>
                  </a:cubicBezTo>
                  <a:cubicBezTo>
                    <a:pt x="378" y="2269"/>
                    <a:pt x="63" y="2679"/>
                    <a:pt x="63" y="3120"/>
                  </a:cubicBezTo>
                  <a:cubicBezTo>
                    <a:pt x="0" y="3687"/>
                    <a:pt x="473" y="4222"/>
                    <a:pt x="1071" y="4254"/>
                  </a:cubicBezTo>
                  <a:lnTo>
                    <a:pt x="3434" y="4254"/>
                  </a:lnTo>
                  <a:cubicBezTo>
                    <a:pt x="3844" y="4159"/>
                    <a:pt x="4159" y="3907"/>
                    <a:pt x="4253" y="3529"/>
                  </a:cubicBezTo>
                  <a:cubicBezTo>
                    <a:pt x="5104" y="3372"/>
                    <a:pt x="5766" y="2679"/>
                    <a:pt x="5766" y="1765"/>
                  </a:cubicBezTo>
                  <a:cubicBezTo>
                    <a:pt x="5766" y="788"/>
                    <a:pt x="4978" y="1"/>
                    <a:pt x="400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663" name="Google Shape;663;p22"/>
          <p:cNvGrpSpPr/>
          <p:nvPr/>
        </p:nvGrpSpPr>
        <p:grpSpPr>
          <a:xfrm>
            <a:off x="6690524" y="2402044"/>
            <a:ext cx="340058" cy="339430"/>
            <a:chOff x="-9157450" y="1622750"/>
            <a:chExt cx="352100" cy="351450"/>
          </a:xfrm>
        </p:grpSpPr>
        <p:sp>
          <p:nvSpPr>
            <p:cNvPr id="664" name="Google Shape;664;p22"/>
            <p:cNvSpPr/>
            <p:nvPr/>
          </p:nvSpPr>
          <p:spPr>
            <a:xfrm>
              <a:off x="-9034575" y="1706075"/>
              <a:ext cx="229225" cy="268125"/>
            </a:xfrm>
            <a:custGeom>
              <a:avLst/>
              <a:gdLst/>
              <a:ahLst/>
              <a:cxnLst/>
              <a:rect l="l" t="t" r="r" b="b"/>
              <a:pathLst>
                <a:path w="9169" h="10725" extrusionOk="0">
                  <a:moveTo>
                    <a:pt x="8317" y="989"/>
                  </a:moveTo>
                  <a:lnTo>
                    <a:pt x="8317" y="1777"/>
                  </a:lnTo>
                  <a:lnTo>
                    <a:pt x="3308" y="3195"/>
                  </a:lnTo>
                  <a:lnTo>
                    <a:pt x="3308" y="2407"/>
                  </a:lnTo>
                  <a:lnTo>
                    <a:pt x="8317" y="989"/>
                  </a:lnTo>
                  <a:close/>
                  <a:moveTo>
                    <a:pt x="7498" y="6629"/>
                  </a:moveTo>
                  <a:cubicBezTo>
                    <a:pt x="7971" y="6629"/>
                    <a:pt x="8317" y="6975"/>
                    <a:pt x="8317" y="7448"/>
                  </a:cubicBezTo>
                  <a:cubicBezTo>
                    <a:pt x="8317" y="7920"/>
                    <a:pt x="7971" y="8267"/>
                    <a:pt x="7498" y="8267"/>
                  </a:cubicBezTo>
                  <a:cubicBezTo>
                    <a:pt x="7026" y="8267"/>
                    <a:pt x="6679" y="7920"/>
                    <a:pt x="6679" y="7448"/>
                  </a:cubicBezTo>
                  <a:cubicBezTo>
                    <a:pt x="6679" y="6975"/>
                    <a:pt x="7026" y="6629"/>
                    <a:pt x="7498" y="6629"/>
                  </a:cubicBezTo>
                  <a:close/>
                  <a:moveTo>
                    <a:pt x="1670" y="8267"/>
                  </a:moveTo>
                  <a:cubicBezTo>
                    <a:pt x="2142" y="8267"/>
                    <a:pt x="2489" y="8645"/>
                    <a:pt x="2489" y="9118"/>
                  </a:cubicBezTo>
                  <a:cubicBezTo>
                    <a:pt x="2489" y="9590"/>
                    <a:pt x="2111" y="9937"/>
                    <a:pt x="1670" y="9937"/>
                  </a:cubicBezTo>
                  <a:cubicBezTo>
                    <a:pt x="1197" y="9937"/>
                    <a:pt x="851" y="9590"/>
                    <a:pt x="851" y="9118"/>
                  </a:cubicBezTo>
                  <a:cubicBezTo>
                    <a:pt x="851" y="8645"/>
                    <a:pt x="1197" y="8267"/>
                    <a:pt x="1670" y="8267"/>
                  </a:cubicBezTo>
                  <a:close/>
                  <a:moveTo>
                    <a:pt x="8733" y="0"/>
                  </a:moveTo>
                  <a:cubicBezTo>
                    <a:pt x="8700" y="0"/>
                    <a:pt x="8666" y="4"/>
                    <a:pt x="8632" y="13"/>
                  </a:cubicBezTo>
                  <a:lnTo>
                    <a:pt x="2804" y="1651"/>
                  </a:lnTo>
                  <a:cubicBezTo>
                    <a:pt x="2615" y="1714"/>
                    <a:pt x="2489" y="1872"/>
                    <a:pt x="2489" y="2061"/>
                  </a:cubicBezTo>
                  <a:lnTo>
                    <a:pt x="2489" y="7637"/>
                  </a:lnTo>
                  <a:cubicBezTo>
                    <a:pt x="2268" y="7479"/>
                    <a:pt x="1985" y="7416"/>
                    <a:pt x="1670" y="7416"/>
                  </a:cubicBezTo>
                  <a:cubicBezTo>
                    <a:pt x="756" y="7416"/>
                    <a:pt x="0" y="8172"/>
                    <a:pt x="0" y="9055"/>
                  </a:cubicBezTo>
                  <a:cubicBezTo>
                    <a:pt x="0" y="9968"/>
                    <a:pt x="756" y="10724"/>
                    <a:pt x="1670" y="10724"/>
                  </a:cubicBezTo>
                  <a:cubicBezTo>
                    <a:pt x="2584" y="10724"/>
                    <a:pt x="3340" y="9968"/>
                    <a:pt x="3340" y="9055"/>
                  </a:cubicBezTo>
                  <a:lnTo>
                    <a:pt x="3340" y="3982"/>
                  </a:lnTo>
                  <a:lnTo>
                    <a:pt x="8317" y="2565"/>
                  </a:lnTo>
                  <a:lnTo>
                    <a:pt x="8317" y="5967"/>
                  </a:lnTo>
                  <a:cubicBezTo>
                    <a:pt x="8097" y="5810"/>
                    <a:pt x="7813" y="5715"/>
                    <a:pt x="7498" y="5715"/>
                  </a:cubicBezTo>
                  <a:cubicBezTo>
                    <a:pt x="6585" y="5715"/>
                    <a:pt x="5860" y="6471"/>
                    <a:pt x="5860" y="7385"/>
                  </a:cubicBezTo>
                  <a:cubicBezTo>
                    <a:pt x="5860" y="8267"/>
                    <a:pt x="6585" y="9023"/>
                    <a:pt x="7498" y="9023"/>
                  </a:cubicBezTo>
                  <a:cubicBezTo>
                    <a:pt x="8412" y="9023"/>
                    <a:pt x="9168" y="8267"/>
                    <a:pt x="9168" y="7385"/>
                  </a:cubicBezTo>
                  <a:lnTo>
                    <a:pt x="9168" y="359"/>
                  </a:lnTo>
                  <a:cubicBezTo>
                    <a:pt x="9137" y="296"/>
                    <a:pt x="9105" y="170"/>
                    <a:pt x="8979" y="76"/>
                  </a:cubicBezTo>
                  <a:cubicBezTo>
                    <a:pt x="8910" y="30"/>
                    <a:pt x="8824" y="0"/>
                    <a:pt x="87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665" name="Google Shape;665;p22"/>
            <p:cNvSpPr/>
            <p:nvPr/>
          </p:nvSpPr>
          <p:spPr>
            <a:xfrm>
              <a:off x="-9157450" y="1622750"/>
              <a:ext cx="164625" cy="249850"/>
            </a:xfrm>
            <a:custGeom>
              <a:avLst/>
              <a:gdLst/>
              <a:ahLst/>
              <a:cxnLst/>
              <a:rect l="l" t="t" r="r" b="b"/>
              <a:pathLst>
                <a:path w="6585" h="9994" extrusionOk="0">
                  <a:moveTo>
                    <a:pt x="1607" y="7473"/>
                  </a:moveTo>
                  <a:cubicBezTo>
                    <a:pt x="2080" y="7473"/>
                    <a:pt x="2458" y="7819"/>
                    <a:pt x="2458" y="8292"/>
                  </a:cubicBezTo>
                  <a:cubicBezTo>
                    <a:pt x="2458" y="8765"/>
                    <a:pt x="2048" y="9143"/>
                    <a:pt x="1607" y="9143"/>
                  </a:cubicBezTo>
                  <a:cubicBezTo>
                    <a:pt x="1135" y="9143"/>
                    <a:pt x="788" y="8765"/>
                    <a:pt x="788" y="8292"/>
                  </a:cubicBezTo>
                  <a:cubicBezTo>
                    <a:pt x="788" y="7819"/>
                    <a:pt x="1135" y="7473"/>
                    <a:pt x="1607" y="7473"/>
                  </a:cubicBezTo>
                  <a:close/>
                  <a:moveTo>
                    <a:pt x="2922" y="0"/>
                  </a:moveTo>
                  <a:cubicBezTo>
                    <a:pt x="2874" y="0"/>
                    <a:pt x="2825" y="12"/>
                    <a:pt x="2773" y="38"/>
                  </a:cubicBezTo>
                  <a:cubicBezTo>
                    <a:pt x="2615" y="69"/>
                    <a:pt x="2489" y="227"/>
                    <a:pt x="2489" y="416"/>
                  </a:cubicBezTo>
                  <a:lnTo>
                    <a:pt x="2489" y="6906"/>
                  </a:lnTo>
                  <a:cubicBezTo>
                    <a:pt x="2237" y="6748"/>
                    <a:pt x="1985" y="6685"/>
                    <a:pt x="1670" y="6685"/>
                  </a:cubicBezTo>
                  <a:cubicBezTo>
                    <a:pt x="756" y="6685"/>
                    <a:pt x="0" y="7441"/>
                    <a:pt x="0" y="8355"/>
                  </a:cubicBezTo>
                  <a:cubicBezTo>
                    <a:pt x="0" y="9237"/>
                    <a:pt x="756" y="9993"/>
                    <a:pt x="1670" y="9993"/>
                  </a:cubicBezTo>
                  <a:cubicBezTo>
                    <a:pt x="2552" y="9993"/>
                    <a:pt x="3308" y="9237"/>
                    <a:pt x="3308" y="8355"/>
                  </a:cubicBezTo>
                  <a:lnTo>
                    <a:pt x="3308" y="1739"/>
                  </a:lnTo>
                  <a:cubicBezTo>
                    <a:pt x="3812" y="2369"/>
                    <a:pt x="4443" y="2999"/>
                    <a:pt x="5293" y="3566"/>
                  </a:cubicBezTo>
                  <a:cubicBezTo>
                    <a:pt x="5608" y="3818"/>
                    <a:pt x="5797" y="4165"/>
                    <a:pt x="5797" y="4574"/>
                  </a:cubicBezTo>
                  <a:cubicBezTo>
                    <a:pt x="5797" y="5236"/>
                    <a:pt x="5230" y="5835"/>
                    <a:pt x="4569" y="5835"/>
                  </a:cubicBezTo>
                  <a:cubicBezTo>
                    <a:pt x="4348" y="5835"/>
                    <a:pt x="4190" y="6024"/>
                    <a:pt x="4190" y="6244"/>
                  </a:cubicBezTo>
                  <a:cubicBezTo>
                    <a:pt x="4190" y="6496"/>
                    <a:pt x="4380" y="6654"/>
                    <a:pt x="4569" y="6654"/>
                  </a:cubicBezTo>
                  <a:cubicBezTo>
                    <a:pt x="5640" y="6654"/>
                    <a:pt x="6585" y="5740"/>
                    <a:pt x="6585" y="4606"/>
                  </a:cubicBezTo>
                  <a:cubicBezTo>
                    <a:pt x="6585" y="3944"/>
                    <a:pt x="6270" y="3314"/>
                    <a:pt x="5766" y="2936"/>
                  </a:cubicBezTo>
                  <a:cubicBezTo>
                    <a:pt x="4852" y="2275"/>
                    <a:pt x="4190" y="1613"/>
                    <a:pt x="3718" y="888"/>
                  </a:cubicBezTo>
                  <a:lnTo>
                    <a:pt x="3245" y="195"/>
                  </a:lnTo>
                  <a:cubicBezTo>
                    <a:pt x="3154" y="81"/>
                    <a:pt x="3046" y="0"/>
                    <a:pt x="29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1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sp>
        <p:nvSpPr>
          <p:cNvPr id="666" name="Google Shape;666;p22"/>
          <p:cNvSpPr txBox="1">
            <a:spLocks noGrp="1"/>
          </p:cNvSpPr>
          <p:nvPr>
            <p:ph type="subTitle" idx="4294967295"/>
          </p:nvPr>
        </p:nvSpPr>
        <p:spPr>
          <a:xfrm>
            <a:off x="3180688" y="3203200"/>
            <a:ext cx="1257300" cy="84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accent2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lang="fa-IR" sz="1000" dirty="0">
                <a:cs typeface="B Koodak" panose="00000700000000000000" pitchFamily="2" charset="-78"/>
              </a:rPr>
              <a:t>لورم ایپسوم متن ساختگی با تولید سادگی نامفهوم از صنعت چاپ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667" name="Google Shape;667;p22"/>
          <p:cNvSpPr txBox="1">
            <a:spLocks noGrp="1"/>
          </p:cNvSpPr>
          <p:nvPr>
            <p:ph type="subTitle" idx="4294967295"/>
          </p:nvPr>
        </p:nvSpPr>
        <p:spPr>
          <a:xfrm>
            <a:off x="1573888" y="3203200"/>
            <a:ext cx="1420200" cy="9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accent4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lang="fa-IR" sz="1000" dirty="0">
                <a:cs typeface="B Koodak" panose="00000700000000000000" pitchFamily="2" charset="-78"/>
              </a:rPr>
              <a:t>لورم ایپسوم متن ساختگی با تولید سادگی نامفهوم از صنعت چاپ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668" name="Google Shape;668;p22"/>
          <p:cNvSpPr txBox="1">
            <a:spLocks noGrp="1"/>
          </p:cNvSpPr>
          <p:nvPr>
            <p:ph type="subTitle" idx="4294967295"/>
          </p:nvPr>
        </p:nvSpPr>
        <p:spPr>
          <a:xfrm>
            <a:off x="4671800" y="3203200"/>
            <a:ext cx="1326900" cy="92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rgbClr val="018790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lang="fa-IR" sz="1000" dirty="0">
                <a:cs typeface="B Koodak" panose="00000700000000000000" pitchFamily="2" charset="-78"/>
              </a:rPr>
              <a:t>لورم ایپسوم متن ساختگی با تولید سادگی نامفهوم از صنعت چاپ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669" name="Google Shape;669;p22"/>
          <p:cNvSpPr txBox="1">
            <a:spLocks noGrp="1"/>
          </p:cNvSpPr>
          <p:nvPr>
            <p:ph type="subTitle" idx="4294967295"/>
          </p:nvPr>
        </p:nvSpPr>
        <p:spPr>
          <a:xfrm>
            <a:off x="6150500" y="3203200"/>
            <a:ext cx="1420200" cy="92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accent5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lang="fa-IR" sz="1000" dirty="0">
                <a:cs typeface="B Koodak" panose="00000700000000000000" pitchFamily="2" charset="-78"/>
              </a:rPr>
              <a:t>لورم ایپسوم متن ساختگی با تولید سادگی نامفهوم از صنعت چاپ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24"/>
          <p:cNvSpPr txBox="1">
            <a:spLocks noGrp="1"/>
          </p:cNvSpPr>
          <p:nvPr>
            <p:ph type="ctrTitle"/>
          </p:nvPr>
        </p:nvSpPr>
        <p:spPr>
          <a:xfrm>
            <a:off x="1795512" y="1545452"/>
            <a:ext cx="55530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4800" dirty="0"/>
              <a:t>با تشکر از توجه شما</a:t>
            </a:r>
            <a:endParaRPr sz="4800" dirty="0"/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2"/>
          <p:cNvSpPr txBox="1">
            <a:spLocks noGrp="1"/>
          </p:cNvSpPr>
          <p:nvPr>
            <p:ph type="ctrTitle" idx="9"/>
          </p:nvPr>
        </p:nvSpPr>
        <p:spPr>
          <a:xfrm>
            <a:off x="5488925" y="930138"/>
            <a:ext cx="27372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>
                <a:solidFill>
                  <a:srgbClr val="F54132"/>
                </a:solidFill>
              </a:rPr>
              <a:t>فهرست مطالب</a:t>
            </a:r>
            <a:endParaRPr sz="3200" dirty="0">
              <a:solidFill>
                <a:srgbClr val="F54132"/>
              </a:solidFill>
            </a:endParaRPr>
          </a:p>
        </p:txBody>
      </p:sp>
      <p:sp>
        <p:nvSpPr>
          <p:cNvPr id="348" name="Google Shape;348;p12"/>
          <p:cNvSpPr txBox="1">
            <a:spLocks noGrp="1"/>
          </p:cNvSpPr>
          <p:nvPr>
            <p:ph type="ctrTitle"/>
          </p:nvPr>
        </p:nvSpPr>
        <p:spPr>
          <a:xfrm>
            <a:off x="1615425" y="1465426"/>
            <a:ext cx="3477275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/>
              <a:t>عنوان را وارد کنید</a:t>
            </a:r>
            <a:endParaRPr sz="3200" dirty="0"/>
          </a:p>
        </p:txBody>
      </p:sp>
      <p:sp>
        <p:nvSpPr>
          <p:cNvPr id="349" name="Google Shape;349;p12"/>
          <p:cNvSpPr txBox="1">
            <a:spLocks noGrp="1"/>
          </p:cNvSpPr>
          <p:nvPr>
            <p:ph type="title" idx="2"/>
          </p:nvPr>
        </p:nvSpPr>
        <p:spPr>
          <a:xfrm>
            <a:off x="5736027" y="1446188"/>
            <a:ext cx="1020375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>
                <a:latin typeface="Shabnam" panose="020B0603030804020204" pitchFamily="34" charset="-78"/>
                <a:ea typeface="Barlow Condensed"/>
                <a:cs typeface="Shabnam" panose="020B0603030804020204" pitchFamily="34" charset="-78"/>
                <a:sym typeface="Barlow Condensed"/>
              </a:rPr>
              <a:t>01</a:t>
            </a:r>
            <a:endParaRPr sz="3200" dirty="0">
              <a:latin typeface="Shabnam" panose="020B0603030804020204" pitchFamily="34" charset="-78"/>
              <a:ea typeface="Barlow Condensed"/>
              <a:cs typeface="Shabnam" panose="020B0603030804020204" pitchFamily="34" charset="-78"/>
              <a:sym typeface="Barlow Condensed"/>
            </a:endParaRPr>
          </a:p>
        </p:txBody>
      </p:sp>
      <p:sp>
        <p:nvSpPr>
          <p:cNvPr id="350" name="Google Shape;350;p12"/>
          <p:cNvSpPr txBox="1">
            <a:spLocks noGrp="1"/>
          </p:cNvSpPr>
          <p:nvPr>
            <p:ph type="ctrTitle" idx="3"/>
          </p:nvPr>
        </p:nvSpPr>
        <p:spPr>
          <a:xfrm>
            <a:off x="1615425" y="2130676"/>
            <a:ext cx="3477275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/>
              <a:t>عنوان را وارد کنید</a:t>
            </a:r>
          </a:p>
        </p:txBody>
      </p:sp>
      <p:sp>
        <p:nvSpPr>
          <p:cNvPr id="351" name="Google Shape;351;p12"/>
          <p:cNvSpPr txBox="1">
            <a:spLocks noGrp="1"/>
          </p:cNvSpPr>
          <p:nvPr>
            <p:ph type="ctrTitle" idx="5"/>
          </p:nvPr>
        </p:nvSpPr>
        <p:spPr>
          <a:xfrm>
            <a:off x="1615425" y="2795926"/>
            <a:ext cx="3477275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/>
              <a:t>عنوان را وارد کنید</a:t>
            </a:r>
          </a:p>
        </p:txBody>
      </p:sp>
      <p:sp>
        <p:nvSpPr>
          <p:cNvPr id="352" name="Google Shape;352;p12"/>
          <p:cNvSpPr txBox="1">
            <a:spLocks noGrp="1"/>
          </p:cNvSpPr>
          <p:nvPr>
            <p:ph type="title" idx="4"/>
          </p:nvPr>
        </p:nvSpPr>
        <p:spPr>
          <a:xfrm>
            <a:off x="5736027" y="2111438"/>
            <a:ext cx="1020375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>
                <a:latin typeface="Shabnam" panose="020B0603030804020204" pitchFamily="34" charset="-78"/>
                <a:ea typeface="Barlow Condensed"/>
                <a:cs typeface="Shabnam" panose="020B0603030804020204" pitchFamily="34" charset="-78"/>
                <a:sym typeface="Barlow Condensed"/>
              </a:rPr>
              <a:t>02</a:t>
            </a:r>
            <a:endParaRPr sz="3200" dirty="0">
              <a:latin typeface="Shabnam" panose="020B0603030804020204" pitchFamily="34" charset="-78"/>
              <a:ea typeface="Barlow Condensed"/>
              <a:cs typeface="Shabnam" panose="020B0603030804020204" pitchFamily="34" charset="-78"/>
              <a:sym typeface="Barlow Condensed"/>
            </a:endParaRPr>
          </a:p>
        </p:txBody>
      </p:sp>
      <p:sp>
        <p:nvSpPr>
          <p:cNvPr id="353" name="Google Shape;353;p12"/>
          <p:cNvSpPr txBox="1">
            <a:spLocks noGrp="1"/>
          </p:cNvSpPr>
          <p:nvPr>
            <p:ph type="title" idx="6"/>
          </p:nvPr>
        </p:nvSpPr>
        <p:spPr>
          <a:xfrm>
            <a:off x="5736027" y="2776688"/>
            <a:ext cx="1020375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>
                <a:latin typeface="Shabnam" panose="020B0603030804020204" pitchFamily="34" charset="-78"/>
                <a:ea typeface="Barlow Condensed"/>
                <a:cs typeface="Shabnam" panose="020B0603030804020204" pitchFamily="34" charset="-78"/>
                <a:sym typeface="Barlow Condensed"/>
              </a:rPr>
              <a:t>03</a:t>
            </a:r>
            <a:endParaRPr sz="3200" dirty="0">
              <a:latin typeface="Shabnam" panose="020B0603030804020204" pitchFamily="34" charset="-78"/>
              <a:ea typeface="Barlow Condensed"/>
              <a:cs typeface="Shabnam" panose="020B0603030804020204" pitchFamily="34" charset="-78"/>
              <a:sym typeface="Barlow Condensed"/>
            </a:endParaRPr>
          </a:p>
        </p:txBody>
      </p:sp>
      <p:sp>
        <p:nvSpPr>
          <p:cNvPr id="354" name="Google Shape;354;p12"/>
          <p:cNvSpPr txBox="1">
            <a:spLocks noGrp="1"/>
          </p:cNvSpPr>
          <p:nvPr>
            <p:ph type="ctrTitle" idx="7"/>
          </p:nvPr>
        </p:nvSpPr>
        <p:spPr>
          <a:xfrm>
            <a:off x="1615425" y="3461176"/>
            <a:ext cx="3477275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/>
              <a:t>عنوان را وارد کنید</a:t>
            </a:r>
          </a:p>
        </p:txBody>
      </p:sp>
      <p:sp>
        <p:nvSpPr>
          <p:cNvPr id="355" name="Google Shape;355;p12"/>
          <p:cNvSpPr txBox="1">
            <a:spLocks noGrp="1"/>
          </p:cNvSpPr>
          <p:nvPr>
            <p:ph type="title" idx="8"/>
          </p:nvPr>
        </p:nvSpPr>
        <p:spPr>
          <a:xfrm>
            <a:off x="5736027" y="3441938"/>
            <a:ext cx="1020375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200" dirty="0">
                <a:latin typeface="Shabnam" panose="020B0603030804020204" pitchFamily="34" charset="-78"/>
                <a:ea typeface="Barlow Condensed"/>
                <a:cs typeface="Shabnam" panose="020B0603030804020204" pitchFamily="34" charset="-78"/>
                <a:sym typeface="Barlow Condensed"/>
              </a:rPr>
              <a:t>04</a:t>
            </a:r>
            <a:endParaRPr sz="3200" dirty="0">
              <a:latin typeface="Shabnam" panose="020B0603030804020204" pitchFamily="34" charset="-78"/>
              <a:ea typeface="Barlow Condensed"/>
              <a:cs typeface="Shabnam" panose="020B0603030804020204" pitchFamily="34" charset="-78"/>
              <a:sym typeface="Barlow Condensed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13"/>
          <p:cNvSpPr txBox="1">
            <a:spLocks noGrp="1"/>
          </p:cNvSpPr>
          <p:nvPr>
            <p:ph type="ctrTitle"/>
          </p:nvPr>
        </p:nvSpPr>
        <p:spPr>
          <a:xfrm>
            <a:off x="4241400" y="1857434"/>
            <a:ext cx="32943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3600" dirty="0"/>
              <a:t>محل نوشتن عنوان</a:t>
            </a:r>
            <a:endParaRPr sz="3600" dirty="0"/>
          </a:p>
        </p:txBody>
      </p:sp>
      <p:sp>
        <p:nvSpPr>
          <p:cNvPr id="361" name="Google Shape;361;p13"/>
          <p:cNvSpPr txBox="1">
            <a:spLocks noGrp="1"/>
          </p:cNvSpPr>
          <p:nvPr>
            <p:ph type="subTitle" idx="1"/>
          </p:nvPr>
        </p:nvSpPr>
        <p:spPr>
          <a:xfrm>
            <a:off x="698500" y="2708266"/>
            <a:ext cx="5190050" cy="18002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fa-I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است.</a:t>
            </a:r>
            <a:endParaRPr dirty="0"/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4"/>
          <p:cNvSpPr txBox="1">
            <a:spLocks noGrp="1"/>
          </p:cNvSpPr>
          <p:nvPr>
            <p:ph type="ctrTitle" idx="4294967295"/>
          </p:nvPr>
        </p:nvSpPr>
        <p:spPr>
          <a:xfrm>
            <a:off x="4638525" y="86175"/>
            <a:ext cx="37899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Arial" panose="020B0604020202020204" pitchFamily="34" charset="0"/>
                <a:cs typeface="B Titr" panose="00000700000000000000" pitchFamily="2" charset="-78"/>
              </a:rPr>
              <a:t>تیتر خود را وارد کنید</a:t>
            </a:r>
            <a:endParaRPr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pSp>
        <p:nvGrpSpPr>
          <p:cNvPr id="367" name="Google Shape;367;p14"/>
          <p:cNvGrpSpPr/>
          <p:nvPr/>
        </p:nvGrpSpPr>
        <p:grpSpPr>
          <a:xfrm>
            <a:off x="3104037" y="468450"/>
            <a:ext cx="3051030" cy="4206676"/>
            <a:chOff x="2772462" y="468450"/>
            <a:chExt cx="3051030" cy="4206676"/>
          </a:xfrm>
        </p:grpSpPr>
        <p:cxnSp>
          <p:nvCxnSpPr>
            <p:cNvPr id="368" name="Google Shape;368;p14"/>
            <p:cNvCxnSpPr/>
            <p:nvPr/>
          </p:nvCxnSpPr>
          <p:spPr>
            <a:xfrm>
              <a:off x="4492801" y="4117775"/>
              <a:ext cx="449700" cy="0"/>
            </a:xfrm>
            <a:prstGeom prst="straightConnector1">
              <a:avLst/>
            </a:prstGeom>
            <a:noFill/>
            <a:ln w="19050" cap="flat" cmpd="sng">
              <a:solidFill>
                <a:srgbClr val="1DCDC3"/>
              </a:solidFill>
              <a:prstDash val="solid"/>
              <a:round/>
              <a:headEnd type="oval" w="med" len="med"/>
              <a:tailEnd type="none" w="med" len="med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cxnSp>
        <p:cxnSp>
          <p:nvCxnSpPr>
            <p:cNvPr id="369" name="Google Shape;369;p14"/>
            <p:cNvCxnSpPr/>
            <p:nvPr/>
          </p:nvCxnSpPr>
          <p:spPr>
            <a:xfrm>
              <a:off x="3642651" y="3087200"/>
              <a:ext cx="449700" cy="0"/>
            </a:xfrm>
            <a:prstGeom prst="straightConnector1">
              <a:avLst/>
            </a:prstGeom>
            <a:noFill/>
            <a:ln w="19050" cap="flat" cmpd="sng">
              <a:solidFill>
                <a:srgbClr val="1DCDC3"/>
              </a:solidFill>
              <a:prstDash val="solid"/>
              <a:round/>
              <a:headEnd type="none" w="med" len="med"/>
              <a:tailEnd type="oval" w="med" len="med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cxnSp>
        <p:cxnSp>
          <p:nvCxnSpPr>
            <p:cNvPr id="370" name="Google Shape;370;p14"/>
            <p:cNvCxnSpPr/>
            <p:nvPr/>
          </p:nvCxnSpPr>
          <p:spPr>
            <a:xfrm>
              <a:off x="4492801" y="2066725"/>
              <a:ext cx="449700" cy="0"/>
            </a:xfrm>
            <a:prstGeom prst="straightConnector1">
              <a:avLst/>
            </a:prstGeom>
            <a:noFill/>
            <a:ln w="19050" cap="flat" cmpd="sng">
              <a:solidFill>
                <a:srgbClr val="1DCDC3"/>
              </a:solidFill>
              <a:prstDash val="solid"/>
              <a:round/>
              <a:headEnd type="oval" w="med" len="med"/>
              <a:tailEnd type="none" w="med" len="med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cxnSp>
        <p:cxnSp>
          <p:nvCxnSpPr>
            <p:cNvPr id="371" name="Google Shape;371;p14"/>
            <p:cNvCxnSpPr>
              <a:stCxn id="372" idx="3"/>
            </p:cNvCxnSpPr>
            <p:nvPr/>
          </p:nvCxnSpPr>
          <p:spPr>
            <a:xfrm>
              <a:off x="3642651" y="1036150"/>
              <a:ext cx="449700" cy="0"/>
            </a:xfrm>
            <a:prstGeom prst="straightConnector1">
              <a:avLst/>
            </a:prstGeom>
            <a:noFill/>
            <a:ln w="19050" cap="flat" cmpd="sng">
              <a:solidFill>
                <a:srgbClr val="1DCDC3"/>
              </a:solidFill>
              <a:prstDash val="solid"/>
              <a:round/>
              <a:headEnd type="none" w="med" len="med"/>
              <a:tailEnd type="oval" w="med" len="med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cxnSp>
        <p:sp>
          <p:nvSpPr>
            <p:cNvPr id="373" name="Google Shape;373;p14"/>
            <p:cNvSpPr/>
            <p:nvPr/>
          </p:nvSpPr>
          <p:spPr>
            <a:xfrm>
              <a:off x="2772462" y="468450"/>
              <a:ext cx="3051030" cy="4206676"/>
            </a:xfrm>
            <a:custGeom>
              <a:avLst/>
              <a:gdLst/>
              <a:ahLst/>
              <a:cxnLst/>
              <a:rect l="l" t="t" r="r" b="b"/>
              <a:pathLst>
                <a:path w="123536" h="170328" extrusionOk="0">
                  <a:moveTo>
                    <a:pt x="23585" y="1"/>
                  </a:moveTo>
                  <a:cubicBezTo>
                    <a:pt x="10527" y="1"/>
                    <a:pt x="1" y="10552"/>
                    <a:pt x="1" y="23610"/>
                  </a:cubicBezTo>
                  <a:cubicBezTo>
                    <a:pt x="1" y="36642"/>
                    <a:pt x="10527" y="47294"/>
                    <a:pt x="23585" y="47294"/>
                  </a:cubicBezTo>
                  <a:lnTo>
                    <a:pt x="99826" y="47294"/>
                  </a:lnTo>
                  <a:cubicBezTo>
                    <a:pt x="109425" y="47294"/>
                    <a:pt x="117269" y="55038"/>
                    <a:pt x="117269" y="64637"/>
                  </a:cubicBezTo>
                  <a:cubicBezTo>
                    <a:pt x="117269" y="74237"/>
                    <a:pt x="109425" y="81981"/>
                    <a:pt x="99926" y="81981"/>
                  </a:cubicBezTo>
                  <a:lnTo>
                    <a:pt x="23585" y="81981"/>
                  </a:lnTo>
                  <a:cubicBezTo>
                    <a:pt x="10527" y="81981"/>
                    <a:pt x="1" y="92633"/>
                    <a:pt x="1" y="105690"/>
                  </a:cubicBezTo>
                  <a:cubicBezTo>
                    <a:pt x="1" y="118723"/>
                    <a:pt x="10527" y="129274"/>
                    <a:pt x="23585" y="129274"/>
                  </a:cubicBezTo>
                  <a:lnTo>
                    <a:pt x="99826" y="129274"/>
                  </a:lnTo>
                  <a:cubicBezTo>
                    <a:pt x="109425" y="129274"/>
                    <a:pt x="117269" y="137119"/>
                    <a:pt x="117269" y="146718"/>
                  </a:cubicBezTo>
                  <a:cubicBezTo>
                    <a:pt x="117269" y="156317"/>
                    <a:pt x="109425" y="164062"/>
                    <a:pt x="99926" y="164062"/>
                  </a:cubicBezTo>
                  <a:cubicBezTo>
                    <a:pt x="98146" y="164062"/>
                    <a:pt x="96793" y="165515"/>
                    <a:pt x="96793" y="167194"/>
                  </a:cubicBezTo>
                  <a:cubicBezTo>
                    <a:pt x="96793" y="168974"/>
                    <a:pt x="98146" y="170327"/>
                    <a:pt x="99926" y="170327"/>
                  </a:cubicBezTo>
                  <a:cubicBezTo>
                    <a:pt x="112883" y="170327"/>
                    <a:pt x="123535" y="159776"/>
                    <a:pt x="123535" y="146718"/>
                  </a:cubicBezTo>
                  <a:cubicBezTo>
                    <a:pt x="123535" y="133660"/>
                    <a:pt x="112883" y="123009"/>
                    <a:pt x="99826" y="123009"/>
                  </a:cubicBezTo>
                  <a:lnTo>
                    <a:pt x="23585" y="123009"/>
                  </a:lnTo>
                  <a:cubicBezTo>
                    <a:pt x="13986" y="123009"/>
                    <a:pt x="6266" y="115289"/>
                    <a:pt x="6266" y="105690"/>
                  </a:cubicBezTo>
                  <a:cubicBezTo>
                    <a:pt x="6266" y="96066"/>
                    <a:pt x="13986" y="88247"/>
                    <a:pt x="23585" y="88247"/>
                  </a:cubicBezTo>
                  <a:lnTo>
                    <a:pt x="99926" y="88247"/>
                  </a:lnTo>
                  <a:cubicBezTo>
                    <a:pt x="112883" y="88247"/>
                    <a:pt x="123535" y="77695"/>
                    <a:pt x="123535" y="64637"/>
                  </a:cubicBezTo>
                  <a:cubicBezTo>
                    <a:pt x="123535" y="51580"/>
                    <a:pt x="112883" y="41028"/>
                    <a:pt x="99826" y="41028"/>
                  </a:cubicBezTo>
                  <a:lnTo>
                    <a:pt x="23585" y="41028"/>
                  </a:lnTo>
                  <a:cubicBezTo>
                    <a:pt x="13986" y="41028"/>
                    <a:pt x="6266" y="33209"/>
                    <a:pt x="6266" y="23610"/>
                  </a:cubicBezTo>
                  <a:cubicBezTo>
                    <a:pt x="6266" y="13986"/>
                    <a:pt x="13986" y="6266"/>
                    <a:pt x="23585" y="6266"/>
                  </a:cubicBezTo>
                  <a:lnTo>
                    <a:pt x="42181" y="6266"/>
                  </a:lnTo>
                  <a:cubicBezTo>
                    <a:pt x="43961" y="6266"/>
                    <a:pt x="45314" y="4813"/>
                    <a:pt x="45314" y="3133"/>
                  </a:cubicBezTo>
                  <a:cubicBezTo>
                    <a:pt x="45314" y="1354"/>
                    <a:pt x="43961" y="1"/>
                    <a:pt x="42181" y="1"/>
                  </a:cubicBez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>
              <a:off x="2887250" y="580000"/>
              <a:ext cx="912300" cy="912300"/>
            </a:xfrm>
            <a:prstGeom prst="ellipse">
              <a:avLst/>
            </a:pr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>
              <a:off x="4785602" y="1610567"/>
              <a:ext cx="912300" cy="912300"/>
            </a:xfrm>
            <a:prstGeom prst="ellipse">
              <a:avLst/>
            </a:pr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76" name="Google Shape;376;p14"/>
            <p:cNvSpPr/>
            <p:nvPr/>
          </p:nvSpPr>
          <p:spPr>
            <a:xfrm>
              <a:off x="2887250" y="2628386"/>
              <a:ext cx="912300" cy="912300"/>
            </a:xfrm>
            <a:prstGeom prst="ellipse">
              <a:avLst/>
            </a:pr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77" name="Google Shape;377;p14"/>
            <p:cNvSpPr/>
            <p:nvPr/>
          </p:nvSpPr>
          <p:spPr>
            <a:xfrm>
              <a:off x="4785602" y="3639878"/>
              <a:ext cx="912300" cy="912300"/>
            </a:xfrm>
            <a:prstGeom prst="ellipse">
              <a:avLst/>
            </a:pr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78" name="Google Shape;378;p14"/>
            <p:cNvSpPr/>
            <p:nvPr/>
          </p:nvSpPr>
          <p:spPr>
            <a:xfrm>
              <a:off x="3003800" y="696550"/>
              <a:ext cx="679200" cy="679200"/>
            </a:xfrm>
            <a:prstGeom prst="ellipse">
              <a:avLst/>
            </a:pr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79" name="Google Shape;379;p14"/>
            <p:cNvSpPr/>
            <p:nvPr/>
          </p:nvSpPr>
          <p:spPr>
            <a:xfrm>
              <a:off x="4902150" y="3756437"/>
              <a:ext cx="679200" cy="679200"/>
            </a:xfrm>
            <a:prstGeom prst="ellipse">
              <a:avLst/>
            </a:pr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80" name="Google Shape;380;p14"/>
            <p:cNvSpPr/>
            <p:nvPr/>
          </p:nvSpPr>
          <p:spPr>
            <a:xfrm>
              <a:off x="4902162" y="1727113"/>
              <a:ext cx="679200" cy="679200"/>
            </a:xfrm>
            <a:prstGeom prst="ellipse">
              <a:avLst/>
            </a:pr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381" name="Google Shape;381;p14"/>
            <p:cNvSpPr/>
            <p:nvPr/>
          </p:nvSpPr>
          <p:spPr>
            <a:xfrm>
              <a:off x="3003800" y="2744925"/>
              <a:ext cx="679200" cy="679200"/>
            </a:xfrm>
            <a:prstGeom prst="ellipse">
              <a:avLst/>
            </a:prstGeom>
            <a:solidFill>
              <a:srgbClr val="FF823B"/>
            </a:solidFill>
            <a:ln>
              <a:noFill/>
            </a:ln>
            <a:effectLst>
              <a:outerShdw blurRad="57150" dist="19050" dir="5400000" algn="bl" rotWithShape="0">
                <a:srgbClr val="0C2E3A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sp>
        <p:nvSpPr>
          <p:cNvPr id="372" name="Google Shape;372;p14"/>
          <p:cNvSpPr txBox="1">
            <a:spLocks noGrp="1"/>
          </p:cNvSpPr>
          <p:nvPr>
            <p:ph type="ctrTitle" idx="4294967295"/>
          </p:nvPr>
        </p:nvSpPr>
        <p:spPr>
          <a:xfrm>
            <a:off x="3375726" y="747250"/>
            <a:ext cx="5985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rgbClr val="FFFFFF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01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382" name="Google Shape;382;p14"/>
          <p:cNvSpPr txBox="1">
            <a:spLocks noGrp="1"/>
          </p:cNvSpPr>
          <p:nvPr>
            <p:ph type="ctrTitle" idx="4294967295"/>
          </p:nvPr>
        </p:nvSpPr>
        <p:spPr>
          <a:xfrm>
            <a:off x="5274076" y="1777825"/>
            <a:ext cx="5985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rgbClr val="FFFFFF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02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383" name="Google Shape;383;p14"/>
          <p:cNvSpPr txBox="1">
            <a:spLocks noGrp="1"/>
          </p:cNvSpPr>
          <p:nvPr>
            <p:ph type="ctrTitle" idx="4294967295"/>
          </p:nvPr>
        </p:nvSpPr>
        <p:spPr>
          <a:xfrm>
            <a:off x="3375726" y="2795625"/>
            <a:ext cx="5985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800" dirty="0">
                <a:solidFill>
                  <a:srgbClr val="FFFFFF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03</a:t>
            </a:r>
            <a:endParaRPr sz="2800" dirty="0">
              <a:solidFill>
                <a:srgbClr val="FFFFFF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384" name="Google Shape;384;p14"/>
          <p:cNvSpPr txBox="1">
            <a:spLocks noGrp="1"/>
          </p:cNvSpPr>
          <p:nvPr>
            <p:ph type="ctrTitle" idx="4294967295"/>
          </p:nvPr>
        </p:nvSpPr>
        <p:spPr>
          <a:xfrm>
            <a:off x="5274076" y="3807125"/>
            <a:ext cx="5985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solidFill>
                  <a:srgbClr val="FFFFFF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04</a:t>
            </a:r>
            <a:endParaRPr dirty="0">
              <a:solidFill>
                <a:srgbClr val="FFFFFF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385" name="Google Shape;385;p14"/>
          <p:cNvSpPr txBox="1">
            <a:spLocks noGrp="1"/>
          </p:cNvSpPr>
          <p:nvPr>
            <p:ph type="subTitle" idx="4294967295"/>
          </p:nvPr>
        </p:nvSpPr>
        <p:spPr>
          <a:xfrm>
            <a:off x="4544775" y="747250"/>
            <a:ext cx="16923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sz="1000" dirty="0">
                <a:solidFill>
                  <a:srgbClr val="1DCDC3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1399-1398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lang="en-US"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386" name="Google Shape;386;p14"/>
          <p:cNvSpPr txBox="1">
            <a:spLocks noGrp="1"/>
          </p:cNvSpPr>
          <p:nvPr>
            <p:ph type="subTitle" idx="4294967295"/>
          </p:nvPr>
        </p:nvSpPr>
        <p:spPr>
          <a:xfrm>
            <a:off x="2977400" y="1777825"/>
            <a:ext cx="17262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000" dirty="0">
                <a:solidFill>
                  <a:srgbClr val="1DCDC3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1400-1399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  <a:p>
            <a:pPr marL="0" lvl="0" indent="0" algn="ctr" rtl="1">
              <a:spcBef>
                <a:spcPts val="1600"/>
              </a:spcBef>
              <a:spcAft>
                <a:spcPts val="1600"/>
              </a:spcAft>
              <a:buNone/>
            </a:pP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387" name="Google Shape;387;p14"/>
          <p:cNvSpPr txBox="1">
            <a:spLocks noGrp="1"/>
          </p:cNvSpPr>
          <p:nvPr>
            <p:ph type="subTitle" idx="4294967295"/>
          </p:nvPr>
        </p:nvSpPr>
        <p:spPr>
          <a:xfrm>
            <a:off x="4544775" y="2795625"/>
            <a:ext cx="1988700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000" dirty="0">
                <a:solidFill>
                  <a:srgbClr val="1DCDC3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1401-1400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388" name="Google Shape;388;p14"/>
          <p:cNvSpPr txBox="1">
            <a:spLocks noGrp="1"/>
          </p:cNvSpPr>
          <p:nvPr>
            <p:ph type="subTitle" idx="4294967295"/>
          </p:nvPr>
        </p:nvSpPr>
        <p:spPr>
          <a:xfrm>
            <a:off x="2551018" y="3826200"/>
            <a:ext cx="2152632" cy="57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a-IR" sz="1000" dirty="0">
                <a:solidFill>
                  <a:srgbClr val="1DCDC3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1402-1401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16"/>
          <p:cNvSpPr txBox="1">
            <a:spLocks noGrp="1"/>
          </p:cNvSpPr>
          <p:nvPr>
            <p:ph type="ctrTitle" idx="4294967295"/>
          </p:nvPr>
        </p:nvSpPr>
        <p:spPr>
          <a:xfrm>
            <a:off x="266501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Arial" panose="020B0604020202020204" pitchFamily="34" charset="0"/>
                <a:cs typeface="B Titr" panose="00000700000000000000" pitchFamily="2" charset="-78"/>
              </a:rPr>
              <a:t>تیتر را وارد کنید</a:t>
            </a:r>
            <a:endParaRPr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pSp>
        <p:nvGrpSpPr>
          <p:cNvPr id="415" name="Google Shape;415;p16"/>
          <p:cNvGrpSpPr/>
          <p:nvPr/>
        </p:nvGrpSpPr>
        <p:grpSpPr>
          <a:xfrm>
            <a:off x="1750054" y="1891498"/>
            <a:ext cx="5608992" cy="1328284"/>
            <a:chOff x="2218050" y="2014360"/>
            <a:chExt cx="4707900" cy="1114800"/>
          </a:xfrm>
        </p:grpSpPr>
        <p:cxnSp>
          <p:nvCxnSpPr>
            <p:cNvPr id="416" name="Google Shape;416;p16"/>
            <p:cNvCxnSpPr>
              <a:stCxn id="417" idx="3"/>
              <a:endCxn id="418" idx="1"/>
            </p:cNvCxnSpPr>
            <p:nvPr/>
          </p:nvCxnSpPr>
          <p:spPr>
            <a:xfrm rot="10800000" flipH="1">
              <a:off x="2854043" y="2575645"/>
              <a:ext cx="3436500" cy="9300"/>
            </a:xfrm>
            <a:prstGeom prst="straightConnector1">
              <a:avLst/>
            </a:prstGeom>
            <a:noFill/>
            <a:ln w="2857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</p:cxnSp>
        <p:grpSp>
          <p:nvGrpSpPr>
            <p:cNvPr id="419" name="Google Shape;419;p16"/>
            <p:cNvGrpSpPr/>
            <p:nvPr/>
          </p:nvGrpSpPr>
          <p:grpSpPr>
            <a:xfrm>
              <a:off x="2218050" y="2014360"/>
              <a:ext cx="665100" cy="905929"/>
              <a:chOff x="2218050" y="2014360"/>
              <a:chExt cx="665100" cy="905929"/>
            </a:xfrm>
          </p:grpSpPr>
          <p:cxnSp>
            <p:nvCxnSpPr>
              <p:cNvPr id="420" name="Google Shape;420;p16"/>
              <p:cNvCxnSpPr>
                <a:stCxn id="421" idx="0"/>
              </p:cNvCxnSpPr>
              <p:nvPr/>
            </p:nvCxnSpPr>
            <p:spPr>
              <a:xfrm rot="10800000">
                <a:off x="2550669" y="2014360"/>
                <a:ext cx="0" cy="3258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oval" w="med" len="med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</p:cxnSp>
          <p:sp>
            <p:nvSpPr>
              <p:cNvPr id="422" name="Google Shape;422;p16"/>
              <p:cNvSpPr/>
              <p:nvPr/>
            </p:nvSpPr>
            <p:spPr>
              <a:xfrm>
                <a:off x="2218050" y="2255189"/>
                <a:ext cx="665100" cy="6651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0C2E3A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421" name="Google Shape;421;p16"/>
              <p:cNvSpPr/>
              <p:nvPr/>
            </p:nvSpPr>
            <p:spPr>
              <a:xfrm>
                <a:off x="2303019" y="2340160"/>
                <a:ext cx="495300" cy="495300"/>
              </a:xfrm>
              <a:prstGeom prst="ellipse">
                <a:avLst/>
              </a:pr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C2E3A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</p:grpSp>
        <p:grpSp>
          <p:nvGrpSpPr>
            <p:cNvPr id="423" name="Google Shape;423;p16"/>
            <p:cNvGrpSpPr/>
            <p:nvPr/>
          </p:nvGrpSpPr>
          <p:grpSpPr>
            <a:xfrm>
              <a:off x="3565650" y="2255189"/>
              <a:ext cx="665100" cy="873971"/>
              <a:chOff x="3565650" y="2255189"/>
              <a:chExt cx="665100" cy="873971"/>
            </a:xfrm>
          </p:grpSpPr>
          <p:cxnSp>
            <p:nvCxnSpPr>
              <p:cNvPr id="424" name="Google Shape;424;p16"/>
              <p:cNvCxnSpPr>
                <a:stCxn id="425" idx="4"/>
              </p:cNvCxnSpPr>
              <p:nvPr/>
            </p:nvCxnSpPr>
            <p:spPr>
              <a:xfrm>
                <a:off x="3898269" y="2835460"/>
                <a:ext cx="0" cy="2937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oval" w="med" len="med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</p:cxnSp>
          <p:sp>
            <p:nvSpPr>
              <p:cNvPr id="426" name="Google Shape;426;p16"/>
              <p:cNvSpPr/>
              <p:nvPr/>
            </p:nvSpPr>
            <p:spPr>
              <a:xfrm>
                <a:off x="3565650" y="2255189"/>
                <a:ext cx="665100" cy="6651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0C2E3A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425" name="Google Shape;425;p16"/>
              <p:cNvSpPr/>
              <p:nvPr/>
            </p:nvSpPr>
            <p:spPr>
              <a:xfrm>
                <a:off x="3650619" y="2340160"/>
                <a:ext cx="495300" cy="495300"/>
              </a:xfrm>
              <a:prstGeom prst="ellipse">
                <a:avLst/>
              </a:pr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C2E3A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</p:grpSp>
        <p:grpSp>
          <p:nvGrpSpPr>
            <p:cNvPr id="427" name="Google Shape;427;p16"/>
            <p:cNvGrpSpPr/>
            <p:nvPr/>
          </p:nvGrpSpPr>
          <p:grpSpPr>
            <a:xfrm>
              <a:off x="4913250" y="2014360"/>
              <a:ext cx="665100" cy="905929"/>
              <a:chOff x="4913250" y="2014360"/>
              <a:chExt cx="665100" cy="905929"/>
            </a:xfrm>
          </p:grpSpPr>
          <p:cxnSp>
            <p:nvCxnSpPr>
              <p:cNvPr id="428" name="Google Shape;428;p16"/>
              <p:cNvCxnSpPr>
                <a:stCxn id="429" idx="0"/>
              </p:cNvCxnSpPr>
              <p:nvPr/>
            </p:nvCxnSpPr>
            <p:spPr>
              <a:xfrm rot="10800000">
                <a:off x="5245869" y="2014360"/>
                <a:ext cx="0" cy="3258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oval" w="med" len="med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</p:cxnSp>
          <p:sp>
            <p:nvSpPr>
              <p:cNvPr id="430" name="Google Shape;430;p16"/>
              <p:cNvSpPr/>
              <p:nvPr/>
            </p:nvSpPr>
            <p:spPr>
              <a:xfrm>
                <a:off x="4913250" y="2255189"/>
                <a:ext cx="665100" cy="6651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0C2E3A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429" name="Google Shape;429;p16"/>
              <p:cNvSpPr/>
              <p:nvPr/>
            </p:nvSpPr>
            <p:spPr>
              <a:xfrm>
                <a:off x="4998219" y="2340160"/>
                <a:ext cx="495300" cy="495300"/>
              </a:xfrm>
              <a:prstGeom prst="ellipse">
                <a:avLst/>
              </a:pr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C2E3A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</p:grpSp>
        <p:grpSp>
          <p:nvGrpSpPr>
            <p:cNvPr id="431" name="Google Shape;431;p16"/>
            <p:cNvGrpSpPr/>
            <p:nvPr/>
          </p:nvGrpSpPr>
          <p:grpSpPr>
            <a:xfrm>
              <a:off x="6260850" y="2255189"/>
              <a:ext cx="665100" cy="873971"/>
              <a:chOff x="6260850" y="2255189"/>
              <a:chExt cx="665100" cy="873971"/>
            </a:xfrm>
          </p:grpSpPr>
          <p:cxnSp>
            <p:nvCxnSpPr>
              <p:cNvPr id="432" name="Google Shape;432;p16"/>
              <p:cNvCxnSpPr>
                <a:stCxn id="433" idx="4"/>
              </p:cNvCxnSpPr>
              <p:nvPr/>
            </p:nvCxnSpPr>
            <p:spPr>
              <a:xfrm>
                <a:off x="6593469" y="2835460"/>
                <a:ext cx="0" cy="293700"/>
              </a:xfrm>
              <a:prstGeom prst="straightConnector1">
                <a:avLst/>
              </a:prstGeom>
              <a:noFill/>
              <a:ln w="19050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oval" w="med" len="med"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</p:cxnSp>
          <p:sp>
            <p:nvSpPr>
              <p:cNvPr id="434" name="Google Shape;434;p16"/>
              <p:cNvSpPr/>
              <p:nvPr/>
            </p:nvSpPr>
            <p:spPr>
              <a:xfrm>
                <a:off x="6260850" y="2255189"/>
                <a:ext cx="665100" cy="6651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  <a:effectLst>
                <a:outerShdw blurRad="57150" dist="19050" dir="5400000" algn="bl" rotWithShape="0">
                  <a:srgbClr val="0C2E3A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  <p:sp>
            <p:nvSpPr>
              <p:cNvPr id="433" name="Google Shape;433;p16"/>
              <p:cNvSpPr/>
              <p:nvPr/>
            </p:nvSpPr>
            <p:spPr>
              <a:xfrm>
                <a:off x="6345819" y="2340160"/>
                <a:ext cx="495300" cy="495300"/>
              </a:xfrm>
              <a:prstGeom prst="ellipse">
                <a:avLst/>
              </a:prstGeom>
              <a:solidFill>
                <a:srgbClr val="1DCDC3"/>
              </a:solidFill>
              <a:ln>
                <a:noFill/>
              </a:ln>
              <a:effectLst>
                <a:outerShdw blurRad="57150" dist="19050" dir="5400000" algn="bl" rotWithShape="0">
                  <a:srgbClr val="0C2E3A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ctr" rtl="1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>
                  <a:cs typeface="B Titr" panose="00000700000000000000" pitchFamily="2" charset="-78"/>
                </a:endParaRPr>
              </a:p>
            </p:txBody>
          </p:sp>
        </p:grpSp>
      </p:grpSp>
      <p:sp>
        <p:nvSpPr>
          <p:cNvPr id="417" name="Google Shape;417;p16"/>
          <p:cNvSpPr txBox="1">
            <a:spLocks noGrp="1"/>
          </p:cNvSpPr>
          <p:nvPr>
            <p:ph type="ctrTitle" idx="4294967295"/>
          </p:nvPr>
        </p:nvSpPr>
        <p:spPr>
          <a:xfrm>
            <a:off x="1794675" y="2345451"/>
            <a:ext cx="713100" cy="45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dirty="0">
                <a:solidFill>
                  <a:srgbClr val="FFFFFF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01</a:t>
            </a:r>
            <a:endParaRPr sz="2400" dirty="0">
              <a:solidFill>
                <a:srgbClr val="FFFFFF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435" name="Google Shape;435;p16"/>
          <p:cNvSpPr txBox="1">
            <a:spLocks noGrp="1"/>
          </p:cNvSpPr>
          <p:nvPr>
            <p:ph type="ctrTitle" idx="4294967295"/>
          </p:nvPr>
        </p:nvSpPr>
        <p:spPr>
          <a:xfrm>
            <a:off x="3395454" y="2332899"/>
            <a:ext cx="713100" cy="45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dirty="0">
                <a:solidFill>
                  <a:srgbClr val="FFFFFF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02</a:t>
            </a:r>
            <a:endParaRPr sz="2400" dirty="0">
              <a:solidFill>
                <a:srgbClr val="FFFFFF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436" name="Google Shape;436;p16"/>
          <p:cNvSpPr txBox="1">
            <a:spLocks noGrp="1"/>
          </p:cNvSpPr>
          <p:nvPr>
            <p:ph type="ctrTitle" idx="4294967295"/>
          </p:nvPr>
        </p:nvSpPr>
        <p:spPr>
          <a:xfrm>
            <a:off x="5001058" y="2345451"/>
            <a:ext cx="713100" cy="45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dirty="0">
                <a:solidFill>
                  <a:srgbClr val="FFFFFF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03</a:t>
            </a:r>
            <a:endParaRPr sz="2400" dirty="0">
              <a:solidFill>
                <a:srgbClr val="FFFFFF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418" name="Google Shape;418;p16"/>
          <p:cNvSpPr txBox="1">
            <a:spLocks noGrp="1"/>
          </p:cNvSpPr>
          <p:nvPr>
            <p:ph type="ctrTitle" idx="4294967295"/>
          </p:nvPr>
        </p:nvSpPr>
        <p:spPr>
          <a:xfrm>
            <a:off x="6602125" y="2334376"/>
            <a:ext cx="713100" cy="45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sz="2400" dirty="0">
                <a:solidFill>
                  <a:srgbClr val="FFFFFF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04</a:t>
            </a:r>
            <a:endParaRPr sz="2400" dirty="0">
              <a:solidFill>
                <a:srgbClr val="FFFFFF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437" name="Google Shape;437;p16"/>
          <p:cNvSpPr txBox="1">
            <a:spLocks noGrp="1"/>
          </p:cNvSpPr>
          <p:nvPr>
            <p:ph type="subTitle" idx="4294967295"/>
          </p:nvPr>
        </p:nvSpPr>
        <p:spPr>
          <a:xfrm>
            <a:off x="4349546" y="1113950"/>
            <a:ext cx="2016300" cy="68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sz="1000" dirty="0">
                <a:solidFill>
                  <a:srgbClr val="F54132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1399-1398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lang="en-US"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438" name="Google Shape;438;p16"/>
          <p:cNvSpPr txBox="1">
            <a:spLocks noGrp="1"/>
          </p:cNvSpPr>
          <p:nvPr>
            <p:ph type="subTitle" idx="4294967295"/>
          </p:nvPr>
        </p:nvSpPr>
        <p:spPr>
          <a:xfrm>
            <a:off x="1118050" y="1113950"/>
            <a:ext cx="2056500" cy="68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sz="1000" dirty="0">
                <a:solidFill>
                  <a:srgbClr val="F54132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1399-1398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lang="en-US"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439" name="Google Shape;439;p16"/>
          <p:cNvSpPr txBox="1">
            <a:spLocks noGrp="1"/>
          </p:cNvSpPr>
          <p:nvPr>
            <p:ph type="subTitle" idx="4294967295"/>
          </p:nvPr>
        </p:nvSpPr>
        <p:spPr>
          <a:xfrm>
            <a:off x="2700052" y="3510694"/>
            <a:ext cx="2103465" cy="68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sz="1000" dirty="0">
                <a:solidFill>
                  <a:srgbClr val="F54132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1399-1398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lang="en-US"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440" name="Google Shape;440;p16"/>
          <p:cNvSpPr txBox="1">
            <a:spLocks noGrp="1"/>
          </p:cNvSpPr>
          <p:nvPr>
            <p:ph type="subTitle" idx="4294967295"/>
          </p:nvPr>
        </p:nvSpPr>
        <p:spPr>
          <a:xfrm>
            <a:off x="5906942" y="3510694"/>
            <a:ext cx="2103466" cy="68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a-IR" sz="1000" dirty="0">
                <a:solidFill>
                  <a:srgbClr val="F54132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1399-1398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kumimoji="0" lang="fa-IR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</a:t>
            </a:r>
            <a:endParaRPr lang="en-US"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Google Shape;445;p17"/>
          <p:cNvSpPr txBox="1">
            <a:spLocks noGrp="1"/>
          </p:cNvSpPr>
          <p:nvPr>
            <p:ph type="ctrTitle" idx="4294967295"/>
          </p:nvPr>
        </p:nvSpPr>
        <p:spPr>
          <a:xfrm flipH="1">
            <a:off x="770700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3000"/>
              <a:buFont typeface="Barlow Condensed SemiBold"/>
              <a:buNone/>
              <a:tabLst/>
              <a:defRPr/>
            </a:pPr>
            <a:r>
              <a:rPr kumimoji="0" lang="fa-IR" sz="3000" b="0" i="0" u="none" strike="noStrike" kern="0" cap="none" spc="0" normalizeH="0" baseline="0" noProof="0" dirty="0">
                <a:ln>
                  <a:noFill/>
                </a:ln>
                <a:solidFill>
                  <a:srgbClr val="434343"/>
                </a:solidFill>
                <a:effectLst/>
                <a:uLnTx/>
                <a:uFillTx/>
                <a:latin typeface="Arial" panose="020B0604020202020204" pitchFamily="34" charset="0"/>
                <a:cs typeface="B Titr" panose="00000700000000000000" pitchFamily="2" charset="-78"/>
                <a:sym typeface="Barlow Condensed SemiBold"/>
              </a:rPr>
              <a:t>تیتر را وارد کنید</a:t>
            </a:r>
          </a:p>
        </p:txBody>
      </p:sp>
      <p:grpSp>
        <p:nvGrpSpPr>
          <p:cNvPr id="446" name="Google Shape;446;p17"/>
          <p:cNvGrpSpPr/>
          <p:nvPr/>
        </p:nvGrpSpPr>
        <p:grpSpPr>
          <a:xfrm>
            <a:off x="7239031" y="2080575"/>
            <a:ext cx="980695" cy="982361"/>
            <a:chOff x="917250" y="2165250"/>
            <a:chExt cx="980695" cy="982361"/>
          </a:xfrm>
        </p:grpSpPr>
        <p:sp>
          <p:nvSpPr>
            <p:cNvPr id="447" name="Google Shape;447;p17"/>
            <p:cNvSpPr/>
            <p:nvPr/>
          </p:nvSpPr>
          <p:spPr>
            <a:xfrm>
              <a:off x="917250" y="2165250"/>
              <a:ext cx="980695" cy="982361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48" name="Google Shape;448;p17"/>
            <p:cNvSpPr/>
            <p:nvPr/>
          </p:nvSpPr>
          <p:spPr>
            <a:xfrm>
              <a:off x="1037015" y="2285225"/>
              <a:ext cx="741167" cy="742427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453" name="Google Shape;453;p17"/>
          <p:cNvGrpSpPr/>
          <p:nvPr/>
        </p:nvGrpSpPr>
        <p:grpSpPr>
          <a:xfrm>
            <a:off x="7556609" y="2399399"/>
            <a:ext cx="345541" cy="344701"/>
            <a:chOff x="-42796875" y="2680675"/>
            <a:chExt cx="319000" cy="318225"/>
          </a:xfrm>
        </p:grpSpPr>
        <p:sp>
          <p:nvSpPr>
            <p:cNvPr id="454" name="Google Shape;454;p17"/>
            <p:cNvSpPr/>
            <p:nvPr/>
          </p:nvSpPr>
          <p:spPr>
            <a:xfrm>
              <a:off x="-42671650" y="2853950"/>
              <a:ext cx="70125" cy="21275"/>
            </a:xfrm>
            <a:custGeom>
              <a:avLst/>
              <a:gdLst/>
              <a:ahLst/>
              <a:cxnLst/>
              <a:rect l="l" t="t" r="r" b="b"/>
              <a:pathLst>
                <a:path w="2805" h="851" extrusionOk="0">
                  <a:moveTo>
                    <a:pt x="442" y="0"/>
                  </a:moveTo>
                  <a:cubicBezTo>
                    <a:pt x="190" y="0"/>
                    <a:pt x="1" y="221"/>
                    <a:pt x="1" y="410"/>
                  </a:cubicBezTo>
                  <a:cubicBezTo>
                    <a:pt x="1" y="630"/>
                    <a:pt x="190" y="851"/>
                    <a:pt x="442" y="851"/>
                  </a:cubicBezTo>
                  <a:lnTo>
                    <a:pt x="2364" y="851"/>
                  </a:lnTo>
                  <a:cubicBezTo>
                    <a:pt x="2616" y="851"/>
                    <a:pt x="2773" y="630"/>
                    <a:pt x="2773" y="410"/>
                  </a:cubicBezTo>
                  <a:cubicBezTo>
                    <a:pt x="2805" y="221"/>
                    <a:pt x="2584" y="0"/>
                    <a:pt x="23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55" name="Google Shape;455;p17"/>
            <p:cNvSpPr/>
            <p:nvPr/>
          </p:nvSpPr>
          <p:spPr>
            <a:xfrm>
              <a:off x="-42671650" y="2895675"/>
              <a:ext cx="70125" cy="20525"/>
            </a:xfrm>
            <a:custGeom>
              <a:avLst/>
              <a:gdLst/>
              <a:ahLst/>
              <a:cxnLst/>
              <a:rect l="l" t="t" r="r" b="b"/>
              <a:pathLst>
                <a:path w="2805" h="821" extrusionOk="0">
                  <a:moveTo>
                    <a:pt x="442" y="1"/>
                  </a:moveTo>
                  <a:cubicBezTo>
                    <a:pt x="190" y="1"/>
                    <a:pt x="1" y="190"/>
                    <a:pt x="1" y="442"/>
                  </a:cubicBezTo>
                  <a:cubicBezTo>
                    <a:pt x="1" y="663"/>
                    <a:pt x="190" y="820"/>
                    <a:pt x="442" y="820"/>
                  </a:cubicBezTo>
                  <a:lnTo>
                    <a:pt x="2364" y="820"/>
                  </a:lnTo>
                  <a:cubicBezTo>
                    <a:pt x="2616" y="820"/>
                    <a:pt x="2773" y="631"/>
                    <a:pt x="2773" y="442"/>
                  </a:cubicBezTo>
                  <a:cubicBezTo>
                    <a:pt x="2805" y="190"/>
                    <a:pt x="2584" y="1"/>
                    <a:pt x="23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56" name="Google Shape;456;p17"/>
            <p:cNvSpPr/>
            <p:nvPr/>
          </p:nvSpPr>
          <p:spPr>
            <a:xfrm>
              <a:off x="-42796875" y="2680675"/>
              <a:ext cx="319000" cy="318225"/>
            </a:xfrm>
            <a:custGeom>
              <a:avLst/>
              <a:gdLst/>
              <a:ahLst/>
              <a:cxnLst/>
              <a:rect l="l" t="t" r="r" b="b"/>
              <a:pathLst>
                <a:path w="12760" h="12729" extrusionOk="0">
                  <a:moveTo>
                    <a:pt x="9011" y="882"/>
                  </a:moveTo>
                  <a:cubicBezTo>
                    <a:pt x="9168" y="882"/>
                    <a:pt x="9357" y="914"/>
                    <a:pt x="9483" y="945"/>
                  </a:cubicBezTo>
                  <a:cubicBezTo>
                    <a:pt x="9799" y="1071"/>
                    <a:pt x="10051" y="1355"/>
                    <a:pt x="10177" y="1701"/>
                  </a:cubicBezTo>
                  <a:lnTo>
                    <a:pt x="2615" y="1701"/>
                  </a:lnTo>
                  <a:cubicBezTo>
                    <a:pt x="2804" y="1229"/>
                    <a:pt x="3245" y="882"/>
                    <a:pt x="3781" y="882"/>
                  </a:cubicBezTo>
                  <a:close/>
                  <a:moveTo>
                    <a:pt x="1733" y="3623"/>
                  </a:moveTo>
                  <a:lnTo>
                    <a:pt x="1733" y="5293"/>
                  </a:lnTo>
                  <a:lnTo>
                    <a:pt x="914" y="5293"/>
                  </a:lnTo>
                  <a:lnTo>
                    <a:pt x="914" y="3623"/>
                  </a:lnTo>
                  <a:close/>
                  <a:moveTo>
                    <a:pt x="11941" y="3623"/>
                  </a:moveTo>
                  <a:lnTo>
                    <a:pt x="11941" y="5293"/>
                  </a:lnTo>
                  <a:lnTo>
                    <a:pt x="11122" y="5293"/>
                  </a:lnTo>
                  <a:lnTo>
                    <a:pt x="11122" y="3623"/>
                  </a:lnTo>
                  <a:close/>
                  <a:moveTo>
                    <a:pt x="10240" y="2521"/>
                  </a:moveTo>
                  <a:lnTo>
                    <a:pt x="10240" y="5316"/>
                  </a:lnTo>
                  <a:lnTo>
                    <a:pt x="10240" y="5316"/>
                  </a:lnTo>
                  <a:cubicBezTo>
                    <a:pt x="10144" y="5293"/>
                    <a:pt x="10003" y="5293"/>
                    <a:pt x="9862" y="5293"/>
                  </a:cubicBezTo>
                  <a:lnTo>
                    <a:pt x="6932" y="5293"/>
                  </a:lnTo>
                  <a:lnTo>
                    <a:pt x="6932" y="2521"/>
                  </a:lnTo>
                  <a:close/>
                  <a:moveTo>
                    <a:pt x="6144" y="2521"/>
                  </a:moveTo>
                  <a:lnTo>
                    <a:pt x="6144" y="5293"/>
                  </a:lnTo>
                  <a:lnTo>
                    <a:pt x="2962" y="5293"/>
                  </a:lnTo>
                  <a:cubicBezTo>
                    <a:pt x="2804" y="5293"/>
                    <a:pt x="2678" y="5293"/>
                    <a:pt x="2552" y="5324"/>
                  </a:cubicBezTo>
                  <a:lnTo>
                    <a:pt x="2552" y="2521"/>
                  </a:lnTo>
                  <a:close/>
                  <a:moveTo>
                    <a:pt x="9893" y="6207"/>
                  </a:moveTo>
                  <a:cubicBezTo>
                    <a:pt x="10555" y="6207"/>
                    <a:pt x="11122" y="6742"/>
                    <a:pt x="11122" y="7404"/>
                  </a:cubicBezTo>
                  <a:lnTo>
                    <a:pt x="11122" y="9861"/>
                  </a:lnTo>
                  <a:cubicBezTo>
                    <a:pt x="11122" y="10019"/>
                    <a:pt x="11027" y="10145"/>
                    <a:pt x="10933" y="10208"/>
                  </a:cubicBezTo>
                  <a:cubicBezTo>
                    <a:pt x="10838" y="10239"/>
                    <a:pt x="10775" y="10302"/>
                    <a:pt x="10681" y="10302"/>
                  </a:cubicBezTo>
                  <a:lnTo>
                    <a:pt x="2143" y="10302"/>
                  </a:lnTo>
                  <a:cubicBezTo>
                    <a:pt x="1922" y="10302"/>
                    <a:pt x="1796" y="10176"/>
                    <a:pt x="1733" y="10019"/>
                  </a:cubicBezTo>
                  <a:cubicBezTo>
                    <a:pt x="1702" y="9924"/>
                    <a:pt x="1733" y="10050"/>
                    <a:pt x="1733" y="8254"/>
                  </a:cubicBezTo>
                  <a:lnTo>
                    <a:pt x="1733" y="7404"/>
                  </a:lnTo>
                  <a:cubicBezTo>
                    <a:pt x="1733" y="6994"/>
                    <a:pt x="1922" y="6616"/>
                    <a:pt x="2300" y="6396"/>
                  </a:cubicBezTo>
                  <a:cubicBezTo>
                    <a:pt x="2489" y="6270"/>
                    <a:pt x="2710" y="6207"/>
                    <a:pt x="2993" y="6207"/>
                  </a:cubicBezTo>
                  <a:close/>
                  <a:moveTo>
                    <a:pt x="3403" y="11090"/>
                  </a:moveTo>
                  <a:lnTo>
                    <a:pt x="3403" y="11909"/>
                  </a:lnTo>
                  <a:lnTo>
                    <a:pt x="2552" y="11909"/>
                  </a:lnTo>
                  <a:lnTo>
                    <a:pt x="2552" y="11090"/>
                  </a:lnTo>
                  <a:close/>
                  <a:moveTo>
                    <a:pt x="10271" y="11090"/>
                  </a:moveTo>
                  <a:lnTo>
                    <a:pt x="10271" y="11909"/>
                  </a:lnTo>
                  <a:lnTo>
                    <a:pt x="9452" y="11909"/>
                  </a:lnTo>
                  <a:lnTo>
                    <a:pt x="9452" y="11090"/>
                  </a:lnTo>
                  <a:close/>
                  <a:moveTo>
                    <a:pt x="3750" y="0"/>
                  </a:moveTo>
                  <a:cubicBezTo>
                    <a:pt x="2615" y="0"/>
                    <a:pt x="1670" y="945"/>
                    <a:pt x="1670" y="2079"/>
                  </a:cubicBezTo>
                  <a:lnTo>
                    <a:pt x="1670" y="2804"/>
                  </a:lnTo>
                  <a:lnTo>
                    <a:pt x="442" y="2804"/>
                  </a:lnTo>
                  <a:cubicBezTo>
                    <a:pt x="190" y="2804"/>
                    <a:pt x="0" y="2993"/>
                    <a:pt x="0" y="3214"/>
                  </a:cubicBezTo>
                  <a:lnTo>
                    <a:pt x="0" y="5671"/>
                  </a:lnTo>
                  <a:cubicBezTo>
                    <a:pt x="0" y="5923"/>
                    <a:pt x="190" y="6112"/>
                    <a:pt x="442" y="6112"/>
                  </a:cubicBezTo>
                  <a:lnTo>
                    <a:pt x="1261" y="6112"/>
                  </a:lnTo>
                  <a:cubicBezTo>
                    <a:pt x="977" y="6459"/>
                    <a:pt x="820" y="6900"/>
                    <a:pt x="820" y="7341"/>
                  </a:cubicBezTo>
                  <a:lnTo>
                    <a:pt x="820" y="9830"/>
                  </a:lnTo>
                  <a:cubicBezTo>
                    <a:pt x="820" y="10365"/>
                    <a:pt x="1198" y="10806"/>
                    <a:pt x="1670" y="10995"/>
                  </a:cubicBezTo>
                  <a:lnTo>
                    <a:pt x="1670" y="12287"/>
                  </a:lnTo>
                  <a:cubicBezTo>
                    <a:pt x="1670" y="12539"/>
                    <a:pt x="1859" y="12728"/>
                    <a:pt x="2048" y="12728"/>
                  </a:cubicBezTo>
                  <a:lnTo>
                    <a:pt x="3718" y="12728"/>
                  </a:lnTo>
                  <a:cubicBezTo>
                    <a:pt x="3939" y="12728"/>
                    <a:pt x="4096" y="12539"/>
                    <a:pt x="4096" y="12287"/>
                  </a:cubicBezTo>
                  <a:lnTo>
                    <a:pt x="4096" y="11090"/>
                  </a:lnTo>
                  <a:lnTo>
                    <a:pt x="8507" y="11090"/>
                  </a:lnTo>
                  <a:lnTo>
                    <a:pt x="8507" y="12287"/>
                  </a:lnTo>
                  <a:cubicBezTo>
                    <a:pt x="8507" y="12539"/>
                    <a:pt x="8696" y="12728"/>
                    <a:pt x="8916" y="12728"/>
                  </a:cubicBezTo>
                  <a:lnTo>
                    <a:pt x="10555" y="12728"/>
                  </a:lnTo>
                  <a:cubicBezTo>
                    <a:pt x="10807" y="12728"/>
                    <a:pt x="10964" y="12539"/>
                    <a:pt x="10964" y="12287"/>
                  </a:cubicBezTo>
                  <a:lnTo>
                    <a:pt x="10964" y="10995"/>
                  </a:lnTo>
                  <a:cubicBezTo>
                    <a:pt x="11468" y="10838"/>
                    <a:pt x="11783" y="10365"/>
                    <a:pt x="11783" y="9830"/>
                  </a:cubicBezTo>
                  <a:lnTo>
                    <a:pt x="11783" y="7341"/>
                  </a:lnTo>
                  <a:cubicBezTo>
                    <a:pt x="11783" y="6868"/>
                    <a:pt x="11626" y="6427"/>
                    <a:pt x="11374" y="6112"/>
                  </a:cubicBezTo>
                  <a:lnTo>
                    <a:pt x="12224" y="6112"/>
                  </a:lnTo>
                  <a:cubicBezTo>
                    <a:pt x="12445" y="6112"/>
                    <a:pt x="12602" y="5923"/>
                    <a:pt x="12602" y="5671"/>
                  </a:cubicBezTo>
                  <a:lnTo>
                    <a:pt x="12602" y="3214"/>
                  </a:lnTo>
                  <a:cubicBezTo>
                    <a:pt x="12760" y="2993"/>
                    <a:pt x="12571" y="2804"/>
                    <a:pt x="12319" y="2804"/>
                  </a:cubicBezTo>
                  <a:lnTo>
                    <a:pt x="11059" y="2804"/>
                  </a:lnTo>
                  <a:lnTo>
                    <a:pt x="11059" y="2079"/>
                  </a:lnTo>
                  <a:cubicBezTo>
                    <a:pt x="11059" y="945"/>
                    <a:pt x="10145" y="0"/>
                    <a:pt x="89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57" name="Google Shape;457;p17"/>
            <p:cNvSpPr/>
            <p:nvPr/>
          </p:nvSpPr>
          <p:spPr>
            <a:xfrm>
              <a:off x="-42753550" y="2854500"/>
              <a:ext cx="63825" cy="61700"/>
            </a:xfrm>
            <a:custGeom>
              <a:avLst/>
              <a:gdLst/>
              <a:ahLst/>
              <a:cxnLst/>
              <a:rect l="l" t="t" r="r" b="b"/>
              <a:pathLst>
                <a:path w="2553" h="2468" extrusionOk="0">
                  <a:moveTo>
                    <a:pt x="1263" y="829"/>
                  </a:moveTo>
                  <a:cubicBezTo>
                    <a:pt x="1435" y="829"/>
                    <a:pt x="1565" y="949"/>
                    <a:pt x="1639" y="1144"/>
                  </a:cubicBezTo>
                  <a:cubicBezTo>
                    <a:pt x="1718" y="1410"/>
                    <a:pt x="1483" y="1676"/>
                    <a:pt x="1218" y="1676"/>
                  </a:cubicBezTo>
                  <a:cubicBezTo>
                    <a:pt x="1170" y="1676"/>
                    <a:pt x="1120" y="1668"/>
                    <a:pt x="1071" y="1648"/>
                  </a:cubicBezTo>
                  <a:cubicBezTo>
                    <a:pt x="945" y="1616"/>
                    <a:pt x="882" y="1490"/>
                    <a:pt x="851" y="1364"/>
                  </a:cubicBezTo>
                  <a:cubicBezTo>
                    <a:pt x="756" y="1144"/>
                    <a:pt x="914" y="892"/>
                    <a:pt x="1103" y="860"/>
                  </a:cubicBezTo>
                  <a:cubicBezTo>
                    <a:pt x="1160" y="839"/>
                    <a:pt x="1213" y="829"/>
                    <a:pt x="1263" y="829"/>
                  </a:cubicBezTo>
                  <a:close/>
                  <a:moveTo>
                    <a:pt x="1234" y="0"/>
                  </a:moveTo>
                  <a:cubicBezTo>
                    <a:pt x="841" y="0"/>
                    <a:pt x="443" y="194"/>
                    <a:pt x="189" y="545"/>
                  </a:cubicBezTo>
                  <a:cubicBezTo>
                    <a:pt x="95" y="734"/>
                    <a:pt x="0" y="986"/>
                    <a:pt x="0" y="1238"/>
                  </a:cubicBezTo>
                  <a:cubicBezTo>
                    <a:pt x="0" y="1932"/>
                    <a:pt x="567" y="2467"/>
                    <a:pt x="1229" y="2467"/>
                  </a:cubicBezTo>
                  <a:cubicBezTo>
                    <a:pt x="1765" y="2467"/>
                    <a:pt x="2237" y="2121"/>
                    <a:pt x="2395" y="1616"/>
                  </a:cubicBezTo>
                  <a:cubicBezTo>
                    <a:pt x="2552" y="1081"/>
                    <a:pt x="2363" y="514"/>
                    <a:pt x="1922" y="230"/>
                  </a:cubicBezTo>
                  <a:cubicBezTo>
                    <a:pt x="1718" y="74"/>
                    <a:pt x="1477" y="0"/>
                    <a:pt x="12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58" name="Google Shape;458;p17"/>
            <p:cNvSpPr/>
            <p:nvPr/>
          </p:nvSpPr>
          <p:spPr>
            <a:xfrm>
              <a:off x="-42581850" y="2853950"/>
              <a:ext cx="63025" cy="61475"/>
            </a:xfrm>
            <a:custGeom>
              <a:avLst/>
              <a:gdLst/>
              <a:ahLst/>
              <a:cxnLst/>
              <a:rect l="l" t="t" r="r" b="b"/>
              <a:pathLst>
                <a:path w="2521" h="2459" extrusionOk="0">
                  <a:moveTo>
                    <a:pt x="1269" y="860"/>
                  </a:moveTo>
                  <a:cubicBezTo>
                    <a:pt x="1493" y="860"/>
                    <a:pt x="1670" y="1049"/>
                    <a:pt x="1670" y="1260"/>
                  </a:cubicBezTo>
                  <a:cubicBezTo>
                    <a:pt x="1670" y="1481"/>
                    <a:pt x="1576" y="1638"/>
                    <a:pt x="1355" y="1670"/>
                  </a:cubicBezTo>
                  <a:cubicBezTo>
                    <a:pt x="1311" y="1683"/>
                    <a:pt x="1268" y="1689"/>
                    <a:pt x="1227" y="1689"/>
                  </a:cubicBezTo>
                  <a:cubicBezTo>
                    <a:pt x="1063" y="1689"/>
                    <a:pt x="927" y="1588"/>
                    <a:pt x="851" y="1386"/>
                  </a:cubicBezTo>
                  <a:cubicBezTo>
                    <a:pt x="788" y="1166"/>
                    <a:pt x="882" y="945"/>
                    <a:pt x="1135" y="882"/>
                  </a:cubicBezTo>
                  <a:cubicBezTo>
                    <a:pt x="1180" y="867"/>
                    <a:pt x="1225" y="860"/>
                    <a:pt x="1269" y="860"/>
                  </a:cubicBezTo>
                  <a:close/>
                  <a:moveTo>
                    <a:pt x="1261" y="0"/>
                  </a:moveTo>
                  <a:cubicBezTo>
                    <a:pt x="567" y="0"/>
                    <a:pt x="0" y="567"/>
                    <a:pt x="32" y="1229"/>
                  </a:cubicBezTo>
                  <a:cubicBezTo>
                    <a:pt x="32" y="1874"/>
                    <a:pt x="541" y="2459"/>
                    <a:pt x="1208" y="2459"/>
                  </a:cubicBezTo>
                  <a:cubicBezTo>
                    <a:pt x="1226" y="2459"/>
                    <a:pt x="1243" y="2458"/>
                    <a:pt x="1261" y="2458"/>
                  </a:cubicBezTo>
                  <a:cubicBezTo>
                    <a:pt x="1922" y="2458"/>
                    <a:pt x="2521" y="1891"/>
                    <a:pt x="2458" y="1229"/>
                  </a:cubicBezTo>
                  <a:cubicBezTo>
                    <a:pt x="2521" y="567"/>
                    <a:pt x="1954" y="0"/>
                    <a:pt x="12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B31B5079-DACA-7071-F473-50D50D60542B}"/>
              </a:ext>
            </a:extLst>
          </p:cNvPr>
          <p:cNvSpPr/>
          <p:nvPr/>
        </p:nvSpPr>
        <p:spPr>
          <a:xfrm>
            <a:off x="525997" y="1190554"/>
            <a:ext cx="6515221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  <a:buClrTx/>
              <a:buFontTx/>
              <a:buNone/>
            </a:pPr>
            <a:r>
              <a:rPr lang="fa-IR" sz="18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 و برای شرایط فعلی تکنولوژی مورد نیاز و کاربردهای متنوع با هدف بهبود ابزارهای کاربردی می باشد. کتابهای زیادی در شصت و سه درصد گذشته، حال و آینده شناخت فراوان جامعه و متخصصان را می طلبد.</a:t>
            </a:r>
            <a:endParaRPr lang="en-US" sz="1800" kern="1200" dirty="0">
              <a:solidFill>
                <a:prstClr val="black"/>
              </a:solidFill>
              <a:latin typeface="Calibri" panose="020F0502020204030204"/>
              <a:ea typeface="+mn-ea"/>
              <a:cs typeface="B Koodak" panose="00000700000000000000" pitchFamily="2" charset="-78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8" name="Google Shape;468;p18"/>
          <p:cNvGrpSpPr/>
          <p:nvPr/>
        </p:nvGrpSpPr>
        <p:grpSpPr>
          <a:xfrm>
            <a:off x="7318057" y="2080575"/>
            <a:ext cx="980695" cy="982361"/>
            <a:chOff x="917250" y="2165250"/>
            <a:chExt cx="980695" cy="982361"/>
          </a:xfrm>
        </p:grpSpPr>
        <p:sp>
          <p:nvSpPr>
            <p:cNvPr id="469" name="Google Shape;469;p18"/>
            <p:cNvSpPr/>
            <p:nvPr/>
          </p:nvSpPr>
          <p:spPr>
            <a:xfrm>
              <a:off x="917250" y="2165250"/>
              <a:ext cx="980695" cy="982361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70" name="Google Shape;470;p18"/>
            <p:cNvSpPr/>
            <p:nvPr/>
          </p:nvSpPr>
          <p:spPr>
            <a:xfrm>
              <a:off x="1037015" y="2285225"/>
              <a:ext cx="741167" cy="742427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018790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471" name="Google Shape;471;p18"/>
            <p:cNvSpPr/>
            <p:nvPr/>
          </p:nvSpPr>
          <p:spPr>
            <a:xfrm>
              <a:off x="1401156" y="2550880"/>
              <a:ext cx="117765" cy="108461"/>
            </a:xfrm>
            <a:custGeom>
              <a:avLst/>
              <a:gdLst/>
              <a:ahLst/>
              <a:cxnLst/>
              <a:rect l="l" t="t" r="r" b="b"/>
              <a:pathLst>
                <a:path w="6152" h="5666" extrusionOk="0">
                  <a:moveTo>
                    <a:pt x="3044" y="1140"/>
                  </a:moveTo>
                  <a:cubicBezTo>
                    <a:pt x="3263" y="1140"/>
                    <a:pt x="3484" y="1182"/>
                    <a:pt x="3694" y="1269"/>
                  </a:cubicBezTo>
                  <a:cubicBezTo>
                    <a:pt x="4328" y="1532"/>
                    <a:pt x="4741" y="2151"/>
                    <a:pt x="4741" y="2836"/>
                  </a:cubicBezTo>
                  <a:cubicBezTo>
                    <a:pt x="4741" y="3525"/>
                    <a:pt x="4328" y="4144"/>
                    <a:pt x="3694" y="4406"/>
                  </a:cubicBezTo>
                  <a:cubicBezTo>
                    <a:pt x="3484" y="4493"/>
                    <a:pt x="3263" y="4536"/>
                    <a:pt x="3044" y="4536"/>
                  </a:cubicBezTo>
                  <a:cubicBezTo>
                    <a:pt x="2602" y="4536"/>
                    <a:pt x="2168" y="4363"/>
                    <a:pt x="1843" y="4038"/>
                  </a:cubicBezTo>
                  <a:cubicBezTo>
                    <a:pt x="1178" y="3377"/>
                    <a:pt x="1178" y="2299"/>
                    <a:pt x="1843" y="1638"/>
                  </a:cubicBezTo>
                  <a:cubicBezTo>
                    <a:pt x="2168" y="1312"/>
                    <a:pt x="2602" y="1140"/>
                    <a:pt x="3044" y="1140"/>
                  </a:cubicBezTo>
                  <a:close/>
                  <a:moveTo>
                    <a:pt x="3043" y="0"/>
                  </a:moveTo>
                  <a:cubicBezTo>
                    <a:pt x="2680" y="0"/>
                    <a:pt x="2313" y="70"/>
                    <a:pt x="1961" y="215"/>
                  </a:cubicBezTo>
                  <a:cubicBezTo>
                    <a:pt x="710" y="732"/>
                    <a:pt x="1" y="2060"/>
                    <a:pt x="264" y="3386"/>
                  </a:cubicBezTo>
                  <a:cubicBezTo>
                    <a:pt x="529" y="4709"/>
                    <a:pt x="1688" y="5666"/>
                    <a:pt x="3038" y="5666"/>
                  </a:cubicBezTo>
                  <a:cubicBezTo>
                    <a:pt x="3040" y="5666"/>
                    <a:pt x="3042" y="5666"/>
                    <a:pt x="3045" y="5666"/>
                  </a:cubicBezTo>
                  <a:cubicBezTo>
                    <a:pt x="3048" y="5666"/>
                    <a:pt x="3052" y="5666"/>
                    <a:pt x="3056" y="5666"/>
                  </a:cubicBezTo>
                  <a:cubicBezTo>
                    <a:pt x="3801" y="5666"/>
                    <a:pt x="4518" y="5367"/>
                    <a:pt x="5046" y="4838"/>
                  </a:cubicBezTo>
                  <a:cubicBezTo>
                    <a:pt x="6004" y="3884"/>
                    <a:pt x="6152" y="2386"/>
                    <a:pt x="5400" y="1260"/>
                  </a:cubicBezTo>
                  <a:cubicBezTo>
                    <a:pt x="4862" y="453"/>
                    <a:pt x="3967" y="0"/>
                    <a:pt x="30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dirty="0">
                <a:solidFill>
                  <a:srgbClr val="435D74"/>
                </a:solidFill>
                <a:cs typeface="B Titr" panose="00000700000000000000" pitchFamily="2" charset="-78"/>
              </a:endParaRPr>
            </a:p>
          </p:txBody>
        </p:sp>
        <p:sp>
          <p:nvSpPr>
            <p:cNvPr id="472" name="Google Shape;472;p18"/>
            <p:cNvSpPr/>
            <p:nvPr/>
          </p:nvSpPr>
          <p:spPr>
            <a:xfrm>
              <a:off x="1221300" y="2471463"/>
              <a:ext cx="372590" cy="369948"/>
            </a:xfrm>
            <a:custGeom>
              <a:avLst/>
              <a:gdLst/>
              <a:ahLst/>
              <a:cxnLst/>
              <a:rect l="l" t="t" r="r" b="b"/>
              <a:pathLst>
                <a:path w="19464" h="19326" extrusionOk="0">
                  <a:moveTo>
                    <a:pt x="17908" y="1131"/>
                  </a:moveTo>
                  <a:cubicBezTo>
                    <a:pt x="18031" y="1131"/>
                    <a:pt x="18157" y="1132"/>
                    <a:pt x="18283" y="1134"/>
                  </a:cubicBezTo>
                  <a:cubicBezTo>
                    <a:pt x="18301" y="2369"/>
                    <a:pt x="18232" y="3465"/>
                    <a:pt x="18057" y="4449"/>
                  </a:cubicBezTo>
                  <a:cubicBezTo>
                    <a:pt x="16453" y="4223"/>
                    <a:pt x="15191" y="2960"/>
                    <a:pt x="14968" y="1357"/>
                  </a:cubicBezTo>
                  <a:cubicBezTo>
                    <a:pt x="15851" y="1203"/>
                    <a:pt x="16825" y="1131"/>
                    <a:pt x="17908" y="1131"/>
                  </a:cubicBezTo>
                  <a:close/>
                  <a:moveTo>
                    <a:pt x="6462" y="6683"/>
                  </a:moveTo>
                  <a:lnTo>
                    <a:pt x="6462" y="6686"/>
                  </a:lnTo>
                  <a:cubicBezTo>
                    <a:pt x="6003" y="7471"/>
                    <a:pt x="5574" y="8281"/>
                    <a:pt x="5173" y="9066"/>
                  </a:cubicBezTo>
                  <a:lnTo>
                    <a:pt x="2712" y="8839"/>
                  </a:lnTo>
                  <a:cubicBezTo>
                    <a:pt x="3545" y="7571"/>
                    <a:pt x="4952" y="6756"/>
                    <a:pt x="6462" y="6683"/>
                  </a:cubicBezTo>
                  <a:close/>
                  <a:moveTo>
                    <a:pt x="13863" y="1608"/>
                  </a:moveTo>
                  <a:cubicBezTo>
                    <a:pt x="14195" y="3637"/>
                    <a:pt x="15783" y="5225"/>
                    <a:pt x="17809" y="5557"/>
                  </a:cubicBezTo>
                  <a:cubicBezTo>
                    <a:pt x="17347" y="7209"/>
                    <a:pt x="16532" y="8534"/>
                    <a:pt x="15303" y="9718"/>
                  </a:cubicBezTo>
                  <a:cubicBezTo>
                    <a:pt x="13932" y="11043"/>
                    <a:pt x="11825" y="12218"/>
                    <a:pt x="9868" y="13221"/>
                  </a:cubicBezTo>
                  <a:lnTo>
                    <a:pt x="6196" y="9552"/>
                  </a:lnTo>
                  <a:cubicBezTo>
                    <a:pt x="7199" y="7592"/>
                    <a:pt x="8376" y="5485"/>
                    <a:pt x="9699" y="4114"/>
                  </a:cubicBezTo>
                  <a:cubicBezTo>
                    <a:pt x="10886" y="2885"/>
                    <a:pt x="12208" y="2073"/>
                    <a:pt x="13863" y="1608"/>
                  </a:cubicBezTo>
                  <a:close/>
                  <a:moveTo>
                    <a:pt x="5659" y="10612"/>
                  </a:moveTo>
                  <a:lnTo>
                    <a:pt x="8805" y="13758"/>
                  </a:lnTo>
                  <a:lnTo>
                    <a:pt x="8503" y="13909"/>
                  </a:lnTo>
                  <a:cubicBezTo>
                    <a:pt x="8237" y="14039"/>
                    <a:pt x="7984" y="14169"/>
                    <a:pt x="7736" y="14292"/>
                  </a:cubicBezTo>
                  <a:lnTo>
                    <a:pt x="5124" y="11681"/>
                  </a:lnTo>
                  <a:cubicBezTo>
                    <a:pt x="5248" y="11433"/>
                    <a:pt x="5378" y="11179"/>
                    <a:pt x="5508" y="10914"/>
                  </a:cubicBezTo>
                  <a:lnTo>
                    <a:pt x="5659" y="10612"/>
                  </a:lnTo>
                  <a:close/>
                  <a:moveTo>
                    <a:pt x="12658" y="13000"/>
                  </a:moveTo>
                  <a:lnTo>
                    <a:pt x="12658" y="13000"/>
                  </a:lnTo>
                  <a:cubicBezTo>
                    <a:pt x="12567" y="14483"/>
                    <a:pt x="11782" y="15835"/>
                    <a:pt x="10538" y="16651"/>
                  </a:cubicBezTo>
                  <a:lnTo>
                    <a:pt x="10348" y="14247"/>
                  </a:lnTo>
                  <a:cubicBezTo>
                    <a:pt x="11109" y="13858"/>
                    <a:pt x="11894" y="13441"/>
                    <a:pt x="12658" y="13000"/>
                  </a:cubicBezTo>
                  <a:close/>
                  <a:moveTo>
                    <a:pt x="4596" y="12756"/>
                  </a:moveTo>
                  <a:lnTo>
                    <a:pt x="5233" y="13393"/>
                  </a:lnTo>
                  <a:lnTo>
                    <a:pt x="4034" y="14594"/>
                  </a:lnTo>
                  <a:cubicBezTo>
                    <a:pt x="3814" y="14815"/>
                    <a:pt x="3811" y="15174"/>
                    <a:pt x="4034" y="15395"/>
                  </a:cubicBezTo>
                  <a:cubicBezTo>
                    <a:pt x="4145" y="15505"/>
                    <a:pt x="4290" y="15560"/>
                    <a:pt x="4434" y="15560"/>
                  </a:cubicBezTo>
                  <a:cubicBezTo>
                    <a:pt x="4579" y="15560"/>
                    <a:pt x="4724" y="15505"/>
                    <a:pt x="4835" y="15395"/>
                  </a:cubicBezTo>
                  <a:lnTo>
                    <a:pt x="6036" y="14193"/>
                  </a:lnTo>
                  <a:lnTo>
                    <a:pt x="6673" y="14833"/>
                  </a:lnTo>
                  <a:cubicBezTo>
                    <a:pt x="6528" y="15192"/>
                    <a:pt x="6311" y="15521"/>
                    <a:pt x="6036" y="15796"/>
                  </a:cubicBezTo>
                  <a:cubicBezTo>
                    <a:pt x="5387" y="16445"/>
                    <a:pt x="3110" y="17327"/>
                    <a:pt x="1555" y="17864"/>
                  </a:cubicBezTo>
                  <a:cubicBezTo>
                    <a:pt x="2096" y="16312"/>
                    <a:pt x="2984" y="14042"/>
                    <a:pt x="3633" y="13393"/>
                  </a:cubicBezTo>
                  <a:cubicBezTo>
                    <a:pt x="3908" y="13115"/>
                    <a:pt x="4234" y="12900"/>
                    <a:pt x="4596" y="12756"/>
                  </a:cubicBezTo>
                  <a:close/>
                  <a:moveTo>
                    <a:pt x="17939" y="0"/>
                  </a:moveTo>
                  <a:cubicBezTo>
                    <a:pt x="16582" y="0"/>
                    <a:pt x="15371" y="113"/>
                    <a:pt x="14282" y="349"/>
                  </a:cubicBezTo>
                  <a:cubicBezTo>
                    <a:pt x="14258" y="352"/>
                    <a:pt x="14234" y="358"/>
                    <a:pt x="14213" y="364"/>
                  </a:cubicBezTo>
                  <a:cubicBezTo>
                    <a:pt x="12057" y="841"/>
                    <a:pt x="10360" y="1801"/>
                    <a:pt x="8887" y="3329"/>
                  </a:cubicBezTo>
                  <a:cubicBezTo>
                    <a:pt x="8277" y="3960"/>
                    <a:pt x="7703" y="4724"/>
                    <a:pt x="7166" y="5548"/>
                  </a:cubicBezTo>
                  <a:lnTo>
                    <a:pt x="6676" y="5548"/>
                  </a:lnTo>
                  <a:cubicBezTo>
                    <a:pt x="5583" y="5548"/>
                    <a:pt x="4511" y="5856"/>
                    <a:pt x="3584" y="6436"/>
                  </a:cubicBezTo>
                  <a:cubicBezTo>
                    <a:pt x="2658" y="7016"/>
                    <a:pt x="1909" y="7837"/>
                    <a:pt x="1420" y="8815"/>
                  </a:cubicBezTo>
                  <a:lnTo>
                    <a:pt x="1284" y="9084"/>
                  </a:lnTo>
                  <a:cubicBezTo>
                    <a:pt x="1096" y="9458"/>
                    <a:pt x="1368" y="9902"/>
                    <a:pt x="1791" y="9905"/>
                  </a:cubicBezTo>
                  <a:lnTo>
                    <a:pt x="1948" y="9905"/>
                  </a:lnTo>
                  <a:lnTo>
                    <a:pt x="4623" y="10153"/>
                  </a:lnTo>
                  <a:cubicBezTo>
                    <a:pt x="4581" y="10237"/>
                    <a:pt x="4539" y="10322"/>
                    <a:pt x="4496" y="10409"/>
                  </a:cubicBezTo>
                  <a:cubicBezTo>
                    <a:pt x="4297" y="10802"/>
                    <a:pt x="4113" y="11176"/>
                    <a:pt x="3929" y="11533"/>
                  </a:cubicBezTo>
                  <a:cubicBezTo>
                    <a:pt x="3880" y="11626"/>
                    <a:pt x="3859" y="11732"/>
                    <a:pt x="3868" y="11838"/>
                  </a:cubicBezTo>
                  <a:cubicBezTo>
                    <a:pt x="3485" y="12031"/>
                    <a:pt x="3135" y="12287"/>
                    <a:pt x="2833" y="12592"/>
                  </a:cubicBezTo>
                  <a:cubicBezTo>
                    <a:pt x="1664" y="13761"/>
                    <a:pt x="275" y="18097"/>
                    <a:pt x="121" y="18586"/>
                  </a:cubicBezTo>
                  <a:cubicBezTo>
                    <a:pt x="1" y="18966"/>
                    <a:pt x="294" y="19325"/>
                    <a:pt x="657" y="19325"/>
                  </a:cubicBezTo>
                  <a:cubicBezTo>
                    <a:pt x="713" y="19325"/>
                    <a:pt x="770" y="19317"/>
                    <a:pt x="828" y="19299"/>
                  </a:cubicBezTo>
                  <a:cubicBezTo>
                    <a:pt x="1320" y="19145"/>
                    <a:pt x="5665" y="17765"/>
                    <a:pt x="6836" y="16593"/>
                  </a:cubicBezTo>
                  <a:cubicBezTo>
                    <a:pt x="7144" y="16288"/>
                    <a:pt x="7398" y="15935"/>
                    <a:pt x="7594" y="15549"/>
                  </a:cubicBezTo>
                  <a:lnTo>
                    <a:pt x="7628" y="15549"/>
                  </a:lnTo>
                  <a:cubicBezTo>
                    <a:pt x="7715" y="15549"/>
                    <a:pt x="7806" y="15527"/>
                    <a:pt x="7884" y="15485"/>
                  </a:cubicBezTo>
                  <a:cubicBezTo>
                    <a:pt x="8240" y="15304"/>
                    <a:pt x="8615" y="15117"/>
                    <a:pt x="9010" y="14920"/>
                  </a:cubicBezTo>
                  <a:lnTo>
                    <a:pt x="9255" y="14797"/>
                  </a:lnTo>
                  <a:lnTo>
                    <a:pt x="9463" y="17418"/>
                  </a:lnTo>
                  <a:lnTo>
                    <a:pt x="9463" y="17578"/>
                  </a:lnTo>
                  <a:cubicBezTo>
                    <a:pt x="9463" y="17906"/>
                    <a:pt x="9732" y="18144"/>
                    <a:pt x="10028" y="18144"/>
                  </a:cubicBezTo>
                  <a:cubicBezTo>
                    <a:pt x="10113" y="18144"/>
                    <a:pt x="10201" y="18124"/>
                    <a:pt x="10285" y="18082"/>
                  </a:cubicBezTo>
                  <a:lnTo>
                    <a:pt x="10553" y="17946"/>
                  </a:lnTo>
                  <a:cubicBezTo>
                    <a:pt x="12543" y="16950"/>
                    <a:pt x="13802" y="14914"/>
                    <a:pt x="13799" y="12689"/>
                  </a:cubicBezTo>
                  <a:lnTo>
                    <a:pt x="13799" y="12303"/>
                  </a:lnTo>
                  <a:cubicBezTo>
                    <a:pt x="14654" y="11750"/>
                    <a:pt x="15442" y="11161"/>
                    <a:pt x="16091" y="10536"/>
                  </a:cubicBezTo>
                  <a:cubicBezTo>
                    <a:pt x="17619" y="9060"/>
                    <a:pt x="18582" y="7366"/>
                    <a:pt x="19059" y="5207"/>
                  </a:cubicBezTo>
                  <a:cubicBezTo>
                    <a:pt x="19065" y="5186"/>
                    <a:pt x="19068" y="5165"/>
                    <a:pt x="19071" y="5140"/>
                  </a:cubicBezTo>
                  <a:cubicBezTo>
                    <a:pt x="19361" y="3809"/>
                    <a:pt x="19464" y="2302"/>
                    <a:pt x="19403" y="563"/>
                  </a:cubicBezTo>
                  <a:cubicBezTo>
                    <a:pt x="19394" y="264"/>
                    <a:pt x="19156" y="25"/>
                    <a:pt x="18857" y="16"/>
                  </a:cubicBezTo>
                  <a:cubicBezTo>
                    <a:pt x="18544" y="6"/>
                    <a:pt x="18238" y="0"/>
                    <a:pt x="1793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 dirty="0">
                <a:solidFill>
                  <a:srgbClr val="435D74"/>
                </a:solidFill>
                <a:cs typeface="B Titr" panose="00000700000000000000" pitchFamily="2" charset="-78"/>
              </a:endParaRPr>
            </a:p>
          </p:txBody>
        </p:sp>
      </p:grpSp>
      <p:sp>
        <p:nvSpPr>
          <p:cNvPr id="20" name="Google Shape;445;p17">
            <a:extLst>
              <a:ext uri="{FF2B5EF4-FFF2-40B4-BE49-F238E27FC236}">
                <a16:creationId xmlns:a16="http://schemas.microsoft.com/office/drawing/2014/main" id="{8B8C0BA6-8C03-1C58-A6C2-90F2748CA580}"/>
              </a:ext>
            </a:extLst>
          </p:cNvPr>
          <p:cNvSpPr txBox="1">
            <a:spLocks/>
          </p:cNvSpPr>
          <p:nvPr/>
        </p:nvSpPr>
        <p:spPr>
          <a:xfrm flipH="1">
            <a:off x="330433" y="456644"/>
            <a:ext cx="8095500" cy="5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800"/>
              <a:buFont typeface="Barlow Condensed SemiBold"/>
              <a:buNone/>
              <a:defRPr sz="2800" b="0" i="0" u="none" strike="noStrike" cap="none">
                <a:solidFill>
                  <a:srgbClr val="434343"/>
                </a:solidFill>
                <a:latin typeface="Barlow Condensed SemiBold"/>
                <a:ea typeface="Barlow Condensed SemiBold"/>
                <a:cs typeface="Barlow Condensed SemiBold"/>
                <a:sym typeface="Barlow Condensed SemiBold"/>
              </a:defRPr>
            </a:lvl9pPr>
          </a:lstStyle>
          <a:p>
            <a:pPr algn="r" rtl="1">
              <a:buSzPts val="3000"/>
              <a:defRPr/>
            </a:pPr>
            <a:r>
              <a:rPr lang="fa-IR" sz="3000" dirty="0">
                <a:latin typeface="Arial" panose="020B0604020202020204" pitchFamily="34" charset="0"/>
                <a:cs typeface="B Titr" panose="00000700000000000000" pitchFamily="2" charset="-78"/>
              </a:rPr>
              <a:t>تیتر را وارد کنید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73DA9DD-B9B8-781C-3F92-178D55746CDC}"/>
              </a:ext>
            </a:extLst>
          </p:cNvPr>
          <p:cNvSpPr/>
          <p:nvPr/>
        </p:nvSpPr>
        <p:spPr>
          <a:xfrm>
            <a:off x="525997" y="1190554"/>
            <a:ext cx="6515221" cy="2793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200000"/>
              </a:lnSpc>
              <a:buClrTx/>
              <a:buFontTx/>
              <a:buNone/>
            </a:pPr>
            <a:r>
              <a:rPr lang="fa-IR" sz="1800" kern="1200" dirty="0">
                <a:solidFill>
                  <a:prstClr val="black"/>
                </a:solidFill>
                <a:latin typeface="Calibri" panose="020F0502020204030204"/>
                <a:ea typeface="+mn-ea"/>
                <a:cs typeface="B Koodak" panose="00000700000000000000" pitchFamily="2" charset="-78"/>
              </a:rPr>
              <a:t>لورم ایپسوم متن ساختگی با تولید سادگی نامفهوم از صنعت چاپ و با استفاده از طراحان گرافیک است. چاپگرها و متون بلکه روزنامه و مجله در ستون و سطرآنچنان که لازم است و برای شرایط فعلی تکنولوژی مورد نیاز و کاربردهای متنوع با هدف بهبود ابزارهای کاربردی می باشد. کتابهای زیادی در شصت و سه درصد گذشته، حال و آینده شناخت فراوان جامعه و متخصصان را می طلبد.</a:t>
            </a:r>
            <a:endParaRPr lang="en-US" sz="1800" kern="1200" dirty="0">
              <a:solidFill>
                <a:prstClr val="black"/>
              </a:solidFill>
              <a:latin typeface="Calibri" panose="020F0502020204030204"/>
              <a:ea typeface="+mn-ea"/>
              <a:cs typeface="B Koodak" panose="00000700000000000000" pitchFamily="2" charset="-78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19"/>
          <p:cNvSpPr txBox="1">
            <a:spLocks noGrp="1"/>
          </p:cNvSpPr>
          <p:nvPr>
            <p:ph type="ctrTitle" idx="4294967295"/>
          </p:nvPr>
        </p:nvSpPr>
        <p:spPr>
          <a:xfrm flipH="1">
            <a:off x="770700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Arial" panose="020B0604020202020204" pitchFamily="34" charset="0"/>
                <a:cs typeface="B Titr" panose="00000700000000000000" pitchFamily="2" charset="-78"/>
              </a:rPr>
              <a:t>تیتر را وارد کنید</a:t>
            </a:r>
            <a:endParaRPr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504" name="Google Shape;504;p19"/>
          <p:cNvSpPr/>
          <p:nvPr/>
        </p:nvSpPr>
        <p:spPr>
          <a:xfrm>
            <a:off x="5921571" y="2334678"/>
            <a:ext cx="1529065" cy="463776"/>
          </a:xfrm>
          <a:custGeom>
            <a:avLst/>
            <a:gdLst/>
            <a:ahLst/>
            <a:cxnLst/>
            <a:rect l="l" t="t" r="r" b="b"/>
            <a:pathLst>
              <a:path w="29550" h="12332" extrusionOk="0">
                <a:moveTo>
                  <a:pt x="1579" y="0"/>
                </a:moveTo>
                <a:cubicBezTo>
                  <a:pt x="727" y="0"/>
                  <a:pt x="0" y="627"/>
                  <a:pt x="0" y="1579"/>
                </a:cubicBezTo>
                <a:lnTo>
                  <a:pt x="0" y="10777"/>
                </a:lnTo>
                <a:cubicBezTo>
                  <a:pt x="0" y="11604"/>
                  <a:pt x="727" y="12331"/>
                  <a:pt x="1579" y="12331"/>
                </a:cubicBezTo>
                <a:lnTo>
                  <a:pt x="24437" y="12331"/>
                </a:lnTo>
                <a:cubicBezTo>
                  <a:pt x="24437" y="12231"/>
                  <a:pt x="29549" y="6166"/>
                  <a:pt x="29549" y="6166"/>
                </a:cubicBezTo>
                <a:cubicBezTo>
                  <a:pt x="29549" y="6166"/>
                  <a:pt x="24537" y="126"/>
                  <a:pt x="24437" y="0"/>
                </a:cubicBezTo>
                <a:close/>
              </a:path>
            </a:pathLst>
          </a:custGeom>
          <a:solidFill>
            <a:srgbClr val="FFA73B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505" name="Google Shape;505;p19"/>
          <p:cNvSpPr/>
          <p:nvPr/>
        </p:nvSpPr>
        <p:spPr>
          <a:xfrm>
            <a:off x="6234106" y="1857875"/>
            <a:ext cx="742253" cy="736251"/>
          </a:xfrm>
          <a:custGeom>
            <a:avLst/>
            <a:gdLst/>
            <a:ahLst/>
            <a:cxnLst/>
            <a:rect l="l" t="t" r="r" b="b"/>
            <a:pathLst>
              <a:path w="12432" h="12332" extrusionOk="0">
                <a:moveTo>
                  <a:pt x="6166" y="1"/>
                </a:moveTo>
                <a:cubicBezTo>
                  <a:pt x="2808" y="1"/>
                  <a:pt x="1" y="2733"/>
                  <a:pt x="1" y="6166"/>
                </a:cubicBezTo>
                <a:cubicBezTo>
                  <a:pt x="1" y="9625"/>
                  <a:pt x="2808" y="12332"/>
                  <a:pt x="6166" y="12332"/>
                </a:cubicBezTo>
                <a:cubicBezTo>
                  <a:pt x="9600" y="12332"/>
                  <a:pt x="12432" y="9625"/>
                  <a:pt x="12432" y="6166"/>
                </a:cubicBezTo>
                <a:cubicBezTo>
                  <a:pt x="12432" y="2733"/>
                  <a:pt x="9600" y="1"/>
                  <a:pt x="6166" y="1"/>
                </a:cubicBezTo>
                <a:close/>
              </a:path>
            </a:pathLst>
          </a:custGeom>
          <a:solidFill>
            <a:srgbClr val="FFA73B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506" name="Google Shape;506;p19"/>
          <p:cNvSpPr/>
          <p:nvPr/>
        </p:nvSpPr>
        <p:spPr>
          <a:xfrm>
            <a:off x="4492012" y="2334678"/>
            <a:ext cx="1529065" cy="463776"/>
          </a:xfrm>
          <a:custGeom>
            <a:avLst/>
            <a:gdLst/>
            <a:ahLst/>
            <a:cxnLst/>
            <a:rect l="l" t="t" r="r" b="b"/>
            <a:pathLst>
              <a:path w="29550" h="12332" extrusionOk="0">
                <a:moveTo>
                  <a:pt x="1579" y="0"/>
                </a:moveTo>
                <a:cubicBezTo>
                  <a:pt x="727" y="0"/>
                  <a:pt x="0" y="627"/>
                  <a:pt x="0" y="1579"/>
                </a:cubicBezTo>
                <a:lnTo>
                  <a:pt x="0" y="10777"/>
                </a:lnTo>
                <a:cubicBezTo>
                  <a:pt x="0" y="11604"/>
                  <a:pt x="727" y="12331"/>
                  <a:pt x="1579" y="12331"/>
                </a:cubicBezTo>
                <a:lnTo>
                  <a:pt x="24437" y="12331"/>
                </a:lnTo>
                <a:cubicBezTo>
                  <a:pt x="24437" y="12231"/>
                  <a:pt x="29549" y="6166"/>
                  <a:pt x="29549" y="6166"/>
                </a:cubicBezTo>
                <a:cubicBezTo>
                  <a:pt x="29549" y="6166"/>
                  <a:pt x="24537" y="126"/>
                  <a:pt x="24437" y="0"/>
                </a:cubicBezTo>
                <a:close/>
              </a:path>
            </a:pathLst>
          </a:custGeom>
          <a:solidFill>
            <a:srgbClr val="F5413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507" name="Google Shape;507;p19"/>
          <p:cNvSpPr/>
          <p:nvPr/>
        </p:nvSpPr>
        <p:spPr>
          <a:xfrm>
            <a:off x="4804547" y="1857875"/>
            <a:ext cx="742253" cy="736251"/>
          </a:xfrm>
          <a:custGeom>
            <a:avLst/>
            <a:gdLst/>
            <a:ahLst/>
            <a:cxnLst/>
            <a:rect l="l" t="t" r="r" b="b"/>
            <a:pathLst>
              <a:path w="12432" h="12332" extrusionOk="0">
                <a:moveTo>
                  <a:pt x="6166" y="1"/>
                </a:moveTo>
                <a:cubicBezTo>
                  <a:pt x="2808" y="1"/>
                  <a:pt x="1" y="2733"/>
                  <a:pt x="1" y="6166"/>
                </a:cubicBezTo>
                <a:cubicBezTo>
                  <a:pt x="1" y="9625"/>
                  <a:pt x="2808" y="12332"/>
                  <a:pt x="6166" y="12332"/>
                </a:cubicBezTo>
                <a:cubicBezTo>
                  <a:pt x="9600" y="12332"/>
                  <a:pt x="12432" y="9625"/>
                  <a:pt x="12432" y="6166"/>
                </a:cubicBezTo>
                <a:cubicBezTo>
                  <a:pt x="12432" y="2733"/>
                  <a:pt x="9600" y="1"/>
                  <a:pt x="6166" y="1"/>
                </a:cubicBezTo>
                <a:close/>
              </a:path>
            </a:pathLst>
          </a:custGeom>
          <a:solidFill>
            <a:srgbClr val="F54132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508" name="Google Shape;508;p19"/>
          <p:cNvSpPr/>
          <p:nvPr/>
        </p:nvSpPr>
        <p:spPr>
          <a:xfrm>
            <a:off x="3095221" y="2334678"/>
            <a:ext cx="1529065" cy="463776"/>
          </a:xfrm>
          <a:custGeom>
            <a:avLst/>
            <a:gdLst/>
            <a:ahLst/>
            <a:cxnLst/>
            <a:rect l="l" t="t" r="r" b="b"/>
            <a:pathLst>
              <a:path w="29550" h="12332" extrusionOk="0">
                <a:moveTo>
                  <a:pt x="1579" y="0"/>
                </a:moveTo>
                <a:cubicBezTo>
                  <a:pt x="727" y="0"/>
                  <a:pt x="0" y="627"/>
                  <a:pt x="0" y="1579"/>
                </a:cubicBezTo>
                <a:lnTo>
                  <a:pt x="0" y="10777"/>
                </a:lnTo>
                <a:cubicBezTo>
                  <a:pt x="0" y="11604"/>
                  <a:pt x="727" y="12331"/>
                  <a:pt x="1579" y="12331"/>
                </a:cubicBezTo>
                <a:lnTo>
                  <a:pt x="24437" y="12331"/>
                </a:lnTo>
                <a:cubicBezTo>
                  <a:pt x="24437" y="12231"/>
                  <a:pt x="29549" y="6166"/>
                  <a:pt x="29549" y="6166"/>
                </a:cubicBezTo>
                <a:cubicBezTo>
                  <a:pt x="29549" y="6166"/>
                  <a:pt x="24537" y="126"/>
                  <a:pt x="2443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509" name="Google Shape;509;p19"/>
          <p:cNvSpPr/>
          <p:nvPr/>
        </p:nvSpPr>
        <p:spPr>
          <a:xfrm>
            <a:off x="3407756" y="1857875"/>
            <a:ext cx="742253" cy="736251"/>
          </a:xfrm>
          <a:custGeom>
            <a:avLst/>
            <a:gdLst/>
            <a:ahLst/>
            <a:cxnLst/>
            <a:rect l="l" t="t" r="r" b="b"/>
            <a:pathLst>
              <a:path w="12432" h="12332" extrusionOk="0">
                <a:moveTo>
                  <a:pt x="6166" y="1"/>
                </a:moveTo>
                <a:cubicBezTo>
                  <a:pt x="2808" y="1"/>
                  <a:pt x="1" y="2733"/>
                  <a:pt x="1" y="6166"/>
                </a:cubicBezTo>
                <a:cubicBezTo>
                  <a:pt x="1" y="9625"/>
                  <a:pt x="2808" y="12332"/>
                  <a:pt x="6166" y="12332"/>
                </a:cubicBezTo>
                <a:cubicBezTo>
                  <a:pt x="9600" y="12332"/>
                  <a:pt x="12432" y="9625"/>
                  <a:pt x="12432" y="6166"/>
                </a:cubicBezTo>
                <a:cubicBezTo>
                  <a:pt x="12432" y="2733"/>
                  <a:pt x="9600" y="1"/>
                  <a:pt x="6166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510" name="Google Shape;510;p19"/>
          <p:cNvSpPr/>
          <p:nvPr/>
        </p:nvSpPr>
        <p:spPr>
          <a:xfrm>
            <a:off x="1707414" y="2334678"/>
            <a:ext cx="1529065" cy="463776"/>
          </a:xfrm>
          <a:custGeom>
            <a:avLst/>
            <a:gdLst/>
            <a:ahLst/>
            <a:cxnLst/>
            <a:rect l="l" t="t" r="r" b="b"/>
            <a:pathLst>
              <a:path w="29550" h="12332" extrusionOk="0">
                <a:moveTo>
                  <a:pt x="1579" y="0"/>
                </a:moveTo>
                <a:cubicBezTo>
                  <a:pt x="727" y="0"/>
                  <a:pt x="0" y="627"/>
                  <a:pt x="0" y="1579"/>
                </a:cubicBezTo>
                <a:lnTo>
                  <a:pt x="0" y="10777"/>
                </a:lnTo>
                <a:cubicBezTo>
                  <a:pt x="0" y="11604"/>
                  <a:pt x="727" y="12331"/>
                  <a:pt x="1579" y="12331"/>
                </a:cubicBezTo>
                <a:lnTo>
                  <a:pt x="24437" y="12331"/>
                </a:lnTo>
                <a:cubicBezTo>
                  <a:pt x="24437" y="12231"/>
                  <a:pt x="29549" y="6166"/>
                  <a:pt x="29549" y="6166"/>
                </a:cubicBezTo>
                <a:cubicBezTo>
                  <a:pt x="29549" y="6166"/>
                  <a:pt x="24537" y="126"/>
                  <a:pt x="24437" y="0"/>
                </a:cubicBezTo>
                <a:close/>
              </a:path>
            </a:pathLst>
          </a:custGeom>
          <a:solidFill>
            <a:srgbClr val="018790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511" name="Google Shape;511;p19"/>
          <p:cNvSpPr/>
          <p:nvPr/>
        </p:nvSpPr>
        <p:spPr>
          <a:xfrm>
            <a:off x="2019949" y="1857875"/>
            <a:ext cx="742253" cy="736251"/>
          </a:xfrm>
          <a:custGeom>
            <a:avLst/>
            <a:gdLst/>
            <a:ahLst/>
            <a:cxnLst/>
            <a:rect l="l" t="t" r="r" b="b"/>
            <a:pathLst>
              <a:path w="12432" h="12332" extrusionOk="0">
                <a:moveTo>
                  <a:pt x="6166" y="1"/>
                </a:moveTo>
                <a:cubicBezTo>
                  <a:pt x="2808" y="1"/>
                  <a:pt x="1" y="2733"/>
                  <a:pt x="1" y="6166"/>
                </a:cubicBezTo>
                <a:cubicBezTo>
                  <a:pt x="1" y="9625"/>
                  <a:pt x="2808" y="12332"/>
                  <a:pt x="6166" y="12332"/>
                </a:cubicBezTo>
                <a:cubicBezTo>
                  <a:pt x="9600" y="12332"/>
                  <a:pt x="12432" y="9625"/>
                  <a:pt x="12432" y="6166"/>
                </a:cubicBezTo>
                <a:cubicBezTo>
                  <a:pt x="12432" y="2733"/>
                  <a:pt x="9600" y="1"/>
                  <a:pt x="6166" y="1"/>
                </a:cubicBezTo>
                <a:close/>
              </a:path>
            </a:pathLst>
          </a:custGeom>
          <a:solidFill>
            <a:srgbClr val="018790"/>
          </a:solidFill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sp>
        <p:nvSpPr>
          <p:cNvPr id="512" name="Google Shape;512;p19"/>
          <p:cNvSpPr/>
          <p:nvPr/>
        </p:nvSpPr>
        <p:spPr>
          <a:xfrm>
            <a:off x="5024848" y="2060236"/>
            <a:ext cx="334419" cy="331517"/>
          </a:xfrm>
          <a:custGeom>
            <a:avLst/>
            <a:gdLst/>
            <a:ahLst/>
            <a:cxnLst/>
            <a:rect l="l" t="t" r="r" b="b"/>
            <a:pathLst>
              <a:path w="12098" h="11993" extrusionOk="0">
                <a:moveTo>
                  <a:pt x="9042" y="4337"/>
                </a:moveTo>
                <a:lnTo>
                  <a:pt x="10208" y="4935"/>
                </a:lnTo>
                <a:lnTo>
                  <a:pt x="8695" y="4935"/>
                </a:lnTo>
                <a:lnTo>
                  <a:pt x="9042" y="4337"/>
                </a:lnTo>
                <a:close/>
                <a:moveTo>
                  <a:pt x="5167" y="1753"/>
                </a:moveTo>
                <a:lnTo>
                  <a:pt x="7593" y="5534"/>
                </a:lnTo>
                <a:lnTo>
                  <a:pt x="7026" y="6574"/>
                </a:lnTo>
                <a:lnTo>
                  <a:pt x="5356" y="4022"/>
                </a:lnTo>
                <a:lnTo>
                  <a:pt x="5167" y="1753"/>
                </a:lnTo>
                <a:close/>
                <a:moveTo>
                  <a:pt x="9105" y="5629"/>
                </a:moveTo>
                <a:lnTo>
                  <a:pt x="8664" y="9189"/>
                </a:lnTo>
                <a:lnTo>
                  <a:pt x="7435" y="7298"/>
                </a:lnTo>
                <a:cubicBezTo>
                  <a:pt x="7593" y="7015"/>
                  <a:pt x="8223" y="5849"/>
                  <a:pt x="8349" y="5629"/>
                </a:cubicBezTo>
                <a:close/>
                <a:moveTo>
                  <a:pt x="3088" y="1753"/>
                </a:moveTo>
                <a:lnTo>
                  <a:pt x="8034" y="9504"/>
                </a:lnTo>
                <a:lnTo>
                  <a:pt x="3623" y="7834"/>
                </a:lnTo>
                <a:lnTo>
                  <a:pt x="3088" y="1753"/>
                </a:lnTo>
                <a:close/>
                <a:moveTo>
                  <a:pt x="1355" y="9378"/>
                </a:moveTo>
                <a:lnTo>
                  <a:pt x="4096" y="10134"/>
                </a:lnTo>
                <a:lnTo>
                  <a:pt x="4757" y="11268"/>
                </a:lnTo>
                <a:lnTo>
                  <a:pt x="2773" y="11268"/>
                </a:lnTo>
                <a:lnTo>
                  <a:pt x="1355" y="9378"/>
                </a:lnTo>
                <a:close/>
                <a:moveTo>
                  <a:pt x="4064" y="8748"/>
                </a:moveTo>
                <a:lnTo>
                  <a:pt x="8380" y="10354"/>
                </a:lnTo>
                <a:lnTo>
                  <a:pt x="7971" y="11268"/>
                </a:lnTo>
                <a:lnTo>
                  <a:pt x="5545" y="11268"/>
                </a:lnTo>
                <a:cubicBezTo>
                  <a:pt x="5387" y="10984"/>
                  <a:pt x="4253" y="9063"/>
                  <a:pt x="4064" y="8748"/>
                </a:cubicBezTo>
                <a:close/>
                <a:moveTo>
                  <a:pt x="2485" y="1"/>
                </a:moveTo>
                <a:cubicBezTo>
                  <a:pt x="2453" y="1"/>
                  <a:pt x="2422" y="7"/>
                  <a:pt x="2394" y="21"/>
                </a:cubicBezTo>
                <a:cubicBezTo>
                  <a:pt x="2237" y="52"/>
                  <a:pt x="2174" y="210"/>
                  <a:pt x="2174" y="367"/>
                </a:cubicBezTo>
                <a:cubicBezTo>
                  <a:pt x="2930" y="8527"/>
                  <a:pt x="2836" y="8117"/>
                  <a:pt x="2930" y="8243"/>
                </a:cubicBezTo>
                <a:lnTo>
                  <a:pt x="3497" y="9252"/>
                </a:lnTo>
                <a:lnTo>
                  <a:pt x="473" y="8432"/>
                </a:lnTo>
                <a:cubicBezTo>
                  <a:pt x="437" y="8425"/>
                  <a:pt x="402" y="8422"/>
                  <a:pt x="368" y="8422"/>
                </a:cubicBezTo>
                <a:cubicBezTo>
                  <a:pt x="249" y="8422"/>
                  <a:pt x="143" y="8468"/>
                  <a:pt x="95" y="8590"/>
                </a:cubicBezTo>
                <a:cubicBezTo>
                  <a:pt x="0" y="8716"/>
                  <a:pt x="0" y="8874"/>
                  <a:pt x="95" y="9000"/>
                </a:cubicBezTo>
                <a:lnTo>
                  <a:pt x="2205" y="11835"/>
                </a:lnTo>
                <a:cubicBezTo>
                  <a:pt x="2300" y="11898"/>
                  <a:pt x="2363" y="11993"/>
                  <a:pt x="2489" y="11993"/>
                </a:cubicBezTo>
                <a:lnTo>
                  <a:pt x="8128" y="11993"/>
                </a:lnTo>
                <a:cubicBezTo>
                  <a:pt x="8223" y="11993"/>
                  <a:pt x="8380" y="11898"/>
                  <a:pt x="8443" y="11772"/>
                </a:cubicBezTo>
                <a:lnTo>
                  <a:pt x="9137" y="10354"/>
                </a:lnTo>
                <a:cubicBezTo>
                  <a:pt x="9137" y="10323"/>
                  <a:pt x="9168" y="10291"/>
                  <a:pt x="9168" y="10260"/>
                </a:cubicBezTo>
                <a:lnTo>
                  <a:pt x="9735" y="5629"/>
                </a:lnTo>
                <a:lnTo>
                  <a:pt x="11657" y="5629"/>
                </a:lnTo>
                <a:cubicBezTo>
                  <a:pt x="11814" y="5629"/>
                  <a:pt x="11972" y="5534"/>
                  <a:pt x="12003" y="5377"/>
                </a:cubicBezTo>
                <a:cubicBezTo>
                  <a:pt x="12098" y="5219"/>
                  <a:pt x="12003" y="4998"/>
                  <a:pt x="11846" y="4967"/>
                </a:cubicBezTo>
                <a:lnTo>
                  <a:pt x="9042" y="3549"/>
                </a:lnTo>
                <a:cubicBezTo>
                  <a:pt x="9001" y="3533"/>
                  <a:pt x="8954" y="3525"/>
                  <a:pt x="8906" y="3525"/>
                </a:cubicBezTo>
                <a:cubicBezTo>
                  <a:pt x="8767" y="3525"/>
                  <a:pt x="8616" y="3590"/>
                  <a:pt x="8569" y="3707"/>
                </a:cubicBezTo>
                <a:lnTo>
                  <a:pt x="7908" y="4841"/>
                </a:lnTo>
                <a:lnTo>
                  <a:pt x="4915" y="178"/>
                </a:lnTo>
                <a:cubicBezTo>
                  <a:pt x="4866" y="80"/>
                  <a:pt x="4740" y="1"/>
                  <a:pt x="4627" y="1"/>
                </a:cubicBezTo>
                <a:cubicBezTo>
                  <a:pt x="4595" y="1"/>
                  <a:pt x="4564" y="7"/>
                  <a:pt x="4537" y="21"/>
                </a:cubicBezTo>
                <a:cubicBezTo>
                  <a:pt x="4411" y="52"/>
                  <a:pt x="4285" y="210"/>
                  <a:pt x="4285" y="367"/>
                </a:cubicBezTo>
                <a:lnTo>
                  <a:pt x="4505" y="2762"/>
                </a:lnTo>
                <a:lnTo>
                  <a:pt x="2804" y="178"/>
                </a:lnTo>
                <a:cubicBezTo>
                  <a:pt x="2730" y="80"/>
                  <a:pt x="2599" y="1"/>
                  <a:pt x="2485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cs typeface="B Titr" panose="00000700000000000000" pitchFamily="2" charset="-78"/>
            </a:endParaRPr>
          </a:p>
        </p:txBody>
      </p:sp>
      <p:grpSp>
        <p:nvGrpSpPr>
          <p:cNvPr id="513" name="Google Shape;513;p19"/>
          <p:cNvGrpSpPr/>
          <p:nvPr/>
        </p:nvGrpSpPr>
        <p:grpSpPr>
          <a:xfrm>
            <a:off x="2224300" y="2060508"/>
            <a:ext cx="333562" cy="330991"/>
            <a:chOff x="-50524250" y="2686150"/>
            <a:chExt cx="301675" cy="299350"/>
          </a:xfrm>
        </p:grpSpPr>
        <p:sp>
          <p:nvSpPr>
            <p:cNvPr id="514" name="Google Shape;514;p19"/>
            <p:cNvSpPr/>
            <p:nvPr/>
          </p:nvSpPr>
          <p:spPr>
            <a:xfrm>
              <a:off x="-50488025" y="2792500"/>
              <a:ext cx="18150" cy="52800"/>
            </a:xfrm>
            <a:custGeom>
              <a:avLst/>
              <a:gdLst/>
              <a:ahLst/>
              <a:cxnLst/>
              <a:rect l="l" t="t" r="r" b="b"/>
              <a:pathLst>
                <a:path w="726" h="2112" extrusionOk="0">
                  <a:moveTo>
                    <a:pt x="379" y="1"/>
                  </a:moveTo>
                  <a:cubicBezTo>
                    <a:pt x="158" y="1"/>
                    <a:pt x="1" y="158"/>
                    <a:pt x="1" y="347"/>
                  </a:cubicBezTo>
                  <a:lnTo>
                    <a:pt x="1" y="1765"/>
                  </a:lnTo>
                  <a:cubicBezTo>
                    <a:pt x="1" y="1954"/>
                    <a:pt x="158" y="2112"/>
                    <a:pt x="379" y="2112"/>
                  </a:cubicBezTo>
                  <a:cubicBezTo>
                    <a:pt x="568" y="2112"/>
                    <a:pt x="725" y="1954"/>
                    <a:pt x="725" y="1765"/>
                  </a:cubicBezTo>
                  <a:lnTo>
                    <a:pt x="725" y="347"/>
                  </a:lnTo>
                  <a:cubicBezTo>
                    <a:pt x="725" y="158"/>
                    <a:pt x="568" y="1"/>
                    <a:pt x="3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15" name="Google Shape;515;p19"/>
            <p:cNvSpPr/>
            <p:nvPr/>
          </p:nvSpPr>
          <p:spPr>
            <a:xfrm>
              <a:off x="-50488025" y="2897250"/>
              <a:ext cx="18150" cy="53600"/>
            </a:xfrm>
            <a:custGeom>
              <a:avLst/>
              <a:gdLst/>
              <a:ahLst/>
              <a:cxnLst/>
              <a:rect l="l" t="t" r="r" b="b"/>
              <a:pathLst>
                <a:path w="726" h="2144" extrusionOk="0">
                  <a:moveTo>
                    <a:pt x="379" y="1"/>
                  </a:moveTo>
                  <a:cubicBezTo>
                    <a:pt x="158" y="1"/>
                    <a:pt x="1" y="159"/>
                    <a:pt x="1" y="379"/>
                  </a:cubicBezTo>
                  <a:lnTo>
                    <a:pt x="1" y="1797"/>
                  </a:lnTo>
                  <a:cubicBezTo>
                    <a:pt x="1" y="1986"/>
                    <a:pt x="158" y="2143"/>
                    <a:pt x="379" y="2143"/>
                  </a:cubicBezTo>
                  <a:cubicBezTo>
                    <a:pt x="568" y="2143"/>
                    <a:pt x="725" y="1986"/>
                    <a:pt x="725" y="1797"/>
                  </a:cubicBezTo>
                  <a:lnTo>
                    <a:pt x="725" y="379"/>
                  </a:lnTo>
                  <a:cubicBezTo>
                    <a:pt x="725" y="159"/>
                    <a:pt x="568" y="1"/>
                    <a:pt x="3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16" name="Google Shape;516;p19"/>
            <p:cNvSpPr/>
            <p:nvPr/>
          </p:nvSpPr>
          <p:spPr>
            <a:xfrm>
              <a:off x="-50488025" y="2861825"/>
              <a:ext cx="18150" cy="18125"/>
            </a:xfrm>
            <a:custGeom>
              <a:avLst/>
              <a:gdLst/>
              <a:ahLst/>
              <a:cxnLst/>
              <a:rect l="l" t="t" r="r" b="b"/>
              <a:pathLst>
                <a:path w="726" h="725" extrusionOk="0">
                  <a:moveTo>
                    <a:pt x="379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67"/>
                    <a:pt x="158" y="725"/>
                    <a:pt x="379" y="725"/>
                  </a:cubicBezTo>
                  <a:cubicBezTo>
                    <a:pt x="568" y="725"/>
                    <a:pt x="725" y="567"/>
                    <a:pt x="725" y="347"/>
                  </a:cubicBezTo>
                  <a:cubicBezTo>
                    <a:pt x="725" y="158"/>
                    <a:pt x="568" y="0"/>
                    <a:pt x="37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17" name="Google Shape;517;p19"/>
            <p:cNvSpPr/>
            <p:nvPr/>
          </p:nvSpPr>
          <p:spPr>
            <a:xfrm>
              <a:off x="-50524250" y="2686150"/>
              <a:ext cx="301675" cy="52825"/>
            </a:xfrm>
            <a:custGeom>
              <a:avLst/>
              <a:gdLst/>
              <a:ahLst/>
              <a:cxnLst/>
              <a:rect l="l" t="t" r="r" b="b"/>
              <a:pathLst>
                <a:path w="12067" h="2113" extrusionOk="0">
                  <a:moveTo>
                    <a:pt x="2143" y="695"/>
                  </a:moveTo>
                  <a:lnTo>
                    <a:pt x="2143" y="1419"/>
                  </a:lnTo>
                  <a:lnTo>
                    <a:pt x="1891" y="1419"/>
                  </a:lnTo>
                  <a:lnTo>
                    <a:pt x="1166" y="1041"/>
                  </a:lnTo>
                  <a:lnTo>
                    <a:pt x="1891" y="695"/>
                  </a:lnTo>
                  <a:close/>
                  <a:moveTo>
                    <a:pt x="9924" y="695"/>
                  </a:moveTo>
                  <a:lnTo>
                    <a:pt x="9924" y="1419"/>
                  </a:lnTo>
                  <a:lnTo>
                    <a:pt x="2836" y="1419"/>
                  </a:lnTo>
                  <a:lnTo>
                    <a:pt x="2836" y="695"/>
                  </a:lnTo>
                  <a:close/>
                  <a:moveTo>
                    <a:pt x="10996" y="695"/>
                  </a:moveTo>
                  <a:cubicBezTo>
                    <a:pt x="11185" y="695"/>
                    <a:pt x="11342" y="852"/>
                    <a:pt x="11342" y="1041"/>
                  </a:cubicBezTo>
                  <a:cubicBezTo>
                    <a:pt x="11342" y="1262"/>
                    <a:pt x="11185" y="1419"/>
                    <a:pt x="10996" y="1419"/>
                  </a:cubicBezTo>
                  <a:lnTo>
                    <a:pt x="10649" y="1419"/>
                  </a:lnTo>
                  <a:lnTo>
                    <a:pt x="10649" y="695"/>
                  </a:lnTo>
                  <a:close/>
                  <a:moveTo>
                    <a:pt x="1782" y="1"/>
                  </a:moveTo>
                  <a:cubicBezTo>
                    <a:pt x="1689" y="1"/>
                    <a:pt x="1556" y="47"/>
                    <a:pt x="252" y="726"/>
                  </a:cubicBezTo>
                  <a:cubicBezTo>
                    <a:pt x="0" y="852"/>
                    <a:pt x="0" y="1199"/>
                    <a:pt x="252" y="1356"/>
                  </a:cubicBezTo>
                  <a:cubicBezTo>
                    <a:pt x="1765" y="2113"/>
                    <a:pt x="1702" y="2113"/>
                    <a:pt x="1828" y="2113"/>
                  </a:cubicBezTo>
                  <a:lnTo>
                    <a:pt x="10996" y="2113"/>
                  </a:lnTo>
                  <a:cubicBezTo>
                    <a:pt x="11594" y="2113"/>
                    <a:pt x="12067" y="1640"/>
                    <a:pt x="12067" y="1041"/>
                  </a:cubicBezTo>
                  <a:cubicBezTo>
                    <a:pt x="12067" y="474"/>
                    <a:pt x="11594" y="2"/>
                    <a:pt x="10996" y="2"/>
                  </a:cubicBezTo>
                  <a:lnTo>
                    <a:pt x="1828" y="2"/>
                  </a:lnTo>
                  <a:cubicBezTo>
                    <a:pt x="1810" y="2"/>
                    <a:pt x="1796" y="1"/>
                    <a:pt x="178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18" name="Google Shape;518;p19"/>
            <p:cNvSpPr/>
            <p:nvPr/>
          </p:nvSpPr>
          <p:spPr>
            <a:xfrm>
              <a:off x="-50523475" y="2757075"/>
              <a:ext cx="300900" cy="228425"/>
            </a:xfrm>
            <a:custGeom>
              <a:avLst/>
              <a:gdLst/>
              <a:ahLst/>
              <a:cxnLst/>
              <a:rect l="l" t="t" r="r" b="b"/>
              <a:pathLst>
                <a:path w="12036" h="9137" extrusionOk="0">
                  <a:moveTo>
                    <a:pt x="10965" y="725"/>
                  </a:moveTo>
                  <a:cubicBezTo>
                    <a:pt x="11154" y="725"/>
                    <a:pt x="11311" y="882"/>
                    <a:pt x="11311" y="1103"/>
                  </a:cubicBezTo>
                  <a:lnTo>
                    <a:pt x="11311" y="8097"/>
                  </a:lnTo>
                  <a:cubicBezTo>
                    <a:pt x="11311" y="8286"/>
                    <a:pt x="11154" y="8443"/>
                    <a:pt x="10965" y="8443"/>
                  </a:cubicBezTo>
                  <a:lnTo>
                    <a:pt x="1072" y="8443"/>
                  </a:lnTo>
                  <a:cubicBezTo>
                    <a:pt x="883" y="8443"/>
                    <a:pt x="725" y="8286"/>
                    <a:pt x="725" y="8097"/>
                  </a:cubicBezTo>
                  <a:lnTo>
                    <a:pt x="725" y="1103"/>
                  </a:lnTo>
                  <a:cubicBezTo>
                    <a:pt x="725" y="882"/>
                    <a:pt x="883" y="725"/>
                    <a:pt x="1072" y="725"/>
                  </a:cubicBezTo>
                  <a:close/>
                  <a:moveTo>
                    <a:pt x="1072" y="0"/>
                  </a:moveTo>
                  <a:cubicBezTo>
                    <a:pt x="473" y="0"/>
                    <a:pt x="1" y="473"/>
                    <a:pt x="1" y="1040"/>
                  </a:cubicBezTo>
                  <a:lnTo>
                    <a:pt x="1" y="8065"/>
                  </a:lnTo>
                  <a:cubicBezTo>
                    <a:pt x="1" y="8664"/>
                    <a:pt x="473" y="9137"/>
                    <a:pt x="1072" y="9137"/>
                  </a:cubicBezTo>
                  <a:lnTo>
                    <a:pt x="10965" y="9137"/>
                  </a:lnTo>
                  <a:cubicBezTo>
                    <a:pt x="11532" y="9137"/>
                    <a:pt x="12004" y="8664"/>
                    <a:pt x="12004" y="8065"/>
                  </a:cubicBezTo>
                  <a:lnTo>
                    <a:pt x="12004" y="1040"/>
                  </a:lnTo>
                  <a:cubicBezTo>
                    <a:pt x="12036" y="473"/>
                    <a:pt x="11532" y="0"/>
                    <a:pt x="109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19" name="Google Shape;519;p19"/>
            <p:cNvSpPr/>
            <p:nvPr/>
          </p:nvSpPr>
          <p:spPr>
            <a:xfrm>
              <a:off x="-50453375" y="2792500"/>
              <a:ext cx="194575" cy="158350"/>
            </a:xfrm>
            <a:custGeom>
              <a:avLst/>
              <a:gdLst/>
              <a:ahLst/>
              <a:cxnLst/>
              <a:rect l="l" t="t" r="r" b="b"/>
              <a:pathLst>
                <a:path w="7783" h="6334" extrusionOk="0">
                  <a:moveTo>
                    <a:pt x="7089" y="694"/>
                  </a:moveTo>
                  <a:lnTo>
                    <a:pt x="7089" y="5609"/>
                  </a:lnTo>
                  <a:lnTo>
                    <a:pt x="694" y="5609"/>
                  </a:lnTo>
                  <a:lnTo>
                    <a:pt x="694" y="694"/>
                  </a:lnTo>
                  <a:close/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lnTo>
                    <a:pt x="1" y="5987"/>
                  </a:lnTo>
                  <a:cubicBezTo>
                    <a:pt x="1" y="6176"/>
                    <a:pt x="158" y="6333"/>
                    <a:pt x="347" y="6333"/>
                  </a:cubicBezTo>
                  <a:lnTo>
                    <a:pt x="7436" y="6333"/>
                  </a:lnTo>
                  <a:cubicBezTo>
                    <a:pt x="7656" y="6333"/>
                    <a:pt x="7782" y="6176"/>
                    <a:pt x="7782" y="5987"/>
                  </a:cubicBezTo>
                  <a:lnTo>
                    <a:pt x="7782" y="347"/>
                  </a:lnTo>
                  <a:cubicBezTo>
                    <a:pt x="7782" y="158"/>
                    <a:pt x="7656" y="1"/>
                    <a:pt x="743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20" name="Google Shape;520;p19"/>
          <p:cNvGrpSpPr/>
          <p:nvPr/>
        </p:nvGrpSpPr>
        <p:grpSpPr>
          <a:xfrm>
            <a:off x="3617022" y="2080092"/>
            <a:ext cx="332705" cy="291794"/>
            <a:chOff x="-46033225" y="1982825"/>
            <a:chExt cx="300900" cy="263900"/>
          </a:xfrm>
        </p:grpSpPr>
        <p:sp>
          <p:nvSpPr>
            <p:cNvPr id="521" name="Google Shape;521;p19"/>
            <p:cNvSpPr/>
            <p:nvPr/>
          </p:nvSpPr>
          <p:spPr>
            <a:xfrm>
              <a:off x="-45962325" y="2053725"/>
              <a:ext cx="157525" cy="157550"/>
            </a:xfrm>
            <a:custGeom>
              <a:avLst/>
              <a:gdLst/>
              <a:ahLst/>
              <a:cxnLst/>
              <a:rect l="l" t="t" r="r" b="b"/>
              <a:pathLst>
                <a:path w="6301" h="6302" extrusionOk="0">
                  <a:moveTo>
                    <a:pt x="3151" y="725"/>
                  </a:moveTo>
                  <a:cubicBezTo>
                    <a:pt x="4505" y="725"/>
                    <a:pt x="5608" y="1828"/>
                    <a:pt x="5608" y="3151"/>
                  </a:cubicBezTo>
                  <a:cubicBezTo>
                    <a:pt x="5608" y="4506"/>
                    <a:pt x="4505" y="5608"/>
                    <a:pt x="3151" y="5608"/>
                  </a:cubicBezTo>
                  <a:cubicBezTo>
                    <a:pt x="1827" y="5608"/>
                    <a:pt x="725" y="4474"/>
                    <a:pt x="725" y="3151"/>
                  </a:cubicBezTo>
                  <a:cubicBezTo>
                    <a:pt x="725" y="1828"/>
                    <a:pt x="1827" y="725"/>
                    <a:pt x="3151" y="725"/>
                  </a:cubicBezTo>
                  <a:close/>
                  <a:moveTo>
                    <a:pt x="3151" y="0"/>
                  </a:moveTo>
                  <a:cubicBezTo>
                    <a:pt x="1418" y="0"/>
                    <a:pt x="0" y="1418"/>
                    <a:pt x="0" y="3151"/>
                  </a:cubicBezTo>
                  <a:cubicBezTo>
                    <a:pt x="0" y="4884"/>
                    <a:pt x="1418" y="6301"/>
                    <a:pt x="3151" y="6301"/>
                  </a:cubicBezTo>
                  <a:cubicBezTo>
                    <a:pt x="4883" y="6301"/>
                    <a:pt x="6301" y="4884"/>
                    <a:pt x="6301" y="3151"/>
                  </a:cubicBezTo>
                  <a:cubicBezTo>
                    <a:pt x="6301" y="1418"/>
                    <a:pt x="4883" y="0"/>
                    <a:pt x="31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22" name="Google Shape;522;p19"/>
            <p:cNvSpPr/>
            <p:nvPr/>
          </p:nvSpPr>
          <p:spPr>
            <a:xfrm>
              <a:off x="-45927675" y="2088375"/>
              <a:ext cx="89025" cy="88250"/>
            </a:xfrm>
            <a:custGeom>
              <a:avLst/>
              <a:gdLst/>
              <a:ahLst/>
              <a:cxnLst/>
              <a:rect l="l" t="t" r="r" b="b"/>
              <a:pathLst>
                <a:path w="3561" h="3530" extrusionOk="0">
                  <a:moveTo>
                    <a:pt x="1765" y="694"/>
                  </a:moveTo>
                  <a:cubicBezTo>
                    <a:pt x="2363" y="694"/>
                    <a:pt x="2836" y="1166"/>
                    <a:pt x="2836" y="1765"/>
                  </a:cubicBezTo>
                  <a:cubicBezTo>
                    <a:pt x="2804" y="2363"/>
                    <a:pt x="2332" y="2836"/>
                    <a:pt x="1765" y="2836"/>
                  </a:cubicBezTo>
                  <a:cubicBezTo>
                    <a:pt x="1197" y="2836"/>
                    <a:pt x="725" y="2363"/>
                    <a:pt x="725" y="1765"/>
                  </a:cubicBezTo>
                  <a:cubicBezTo>
                    <a:pt x="725" y="1166"/>
                    <a:pt x="1197" y="694"/>
                    <a:pt x="1765" y="694"/>
                  </a:cubicBezTo>
                  <a:close/>
                  <a:moveTo>
                    <a:pt x="1765" y="1"/>
                  </a:moveTo>
                  <a:cubicBezTo>
                    <a:pt x="788" y="1"/>
                    <a:pt x="0" y="788"/>
                    <a:pt x="0" y="1765"/>
                  </a:cubicBezTo>
                  <a:cubicBezTo>
                    <a:pt x="0" y="2741"/>
                    <a:pt x="788" y="3529"/>
                    <a:pt x="1765" y="3529"/>
                  </a:cubicBezTo>
                  <a:cubicBezTo>
                    <a:pt x="2773" y="3529"/>
                    <a:pt x="3560" y="2741"/>
                    <a:pt x="3560" y="1765"/>
                  </a:cubicBezTo>
                  <a:cubicBezTo>
                    <a:pt x="3497" y="788"/>
                    <a:pt x="2710" y="1"/>
                    <a:pt x="17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23" name="Google Shape;523;p19"/>
            <p:cNvSpPr/>
            <p:nvPr/>
          </p:nvSpPr>
          <p:spPr>
            <a:xfrm>
              <a:off x="-46033225" y="1982825"/>
              <a:ext cx="300900" cy="263900"/>
            </a:xfrm>
            <a:custGeom>
              <a:avLst/>
              <a:gdLst/>
              <a:ahLst/>
              <a:cxnLst/>
              <a:rect l="l" t="t" r="r" b="b"/>
              <a:pathLst>
                <a:path w="12036" h="10556" extrusionOk="0">
                  <a:moveTo>
                    <a:pt x="7184" y="726"/>
                  </a:moveTo>
                  <a:lnTo>
                    <a:pt x="7530" y="1419"/>
                  </a:lnTo>
                  <a:lnTo>
                    <a:pt x="4474" y="1419"/>
                  </a:lnTo>
                  <a:lnTo>
                    <a:pt x="4821" y="726"/>
                  </a:lnTo>
                  <a:close/>
                  <a:moveTo>
                    <a:pt x="694" y="3750"/>
                  </a:moveTo>
                  <a:lnTo>
                    <a:pt x="1387" y="4097"/>
                  </a:lnTo>
                  <a:lnTo>
                    <a:pt x="1387" y="7877"/>
                  </a:lnTo>
                  <a:lnTo>
                    <a:pt x="694" y="8224"/>
                  </a:lnTo>
                  <a:lnTo>
                    <a:pt x="694" y="3750"/>
                  </a:lnTo>
                  <a:close/>
                  <a:moveTo>
                    <a:pt x="11279" y="3750"/>
                  </a:moveTo>
                  <a:lnTo>
                    <a:pt x="11279" y="8224"/>
                  </a:lnTo>
                  <a:lnTo>
                    <a:pt x="10555" y="7877"/>
                  </a:lnTo>
                  <a:lnTo>
                    <a:pt x="10555" y="4097"/>
                  </a:lnTo>
                  <a:lnTo>
                    <a:pt x="11279" y="3750"/>
                  </a:lnTo>
                  <a:close/>
                  <a:moveTo>
                    <a:pt x="10933" y="2175"/>
                  </a:moveTo>
                  <a:cubicBezTo>
                    <a:pt x="11122" y="2175"/>
                    <a:pt x="11279" y="2332"/>
                    <a:pt x="11279" y="2521"/>
                  </a:cubicBezTo>
                  <a:lnTo>
                    <a:pt x="11279" y="2994"/>
                  </a:lnTo>
                  <a:lnTo>
                    <a:pt x="10051" y="3592"/>
                  </a:lnTo>
                  <a:cubicBezTo>
                    <a:pt x="9925" y="3655"/>
                    <a:pt x="9862" y="3781"/>
                    <a:pt x="9862" y="3908"/>
                  </a:cubicBezTo>
                  <a:lnTo>
                    <a:pt x="9862" y="8098"/>
                  </a:lnTo>
                  <a:cubicBezTo>
                    <a:pt x="9862" y="8224"/>
                    <a:pt x="9925" y="8350"/>
                    <a:pt x="10051" y="8444"/>
                  </a:cubicBezTo>
                  <a:lnTo>
                    <a:pt x="11279" y="9011"/>
                  </a:lnTo>
                  <a:lnTo>
                    <a:pt x="11279" y="9484"/>
                  </a:lnTo>
                  <a:cubicBezTo>
                    <a:pt x="11279" y="9704"/>
                    <a:pt x="11122" y="9830"/>
                    <a:pt x="10933" y="9830"/>
                  </a:cubicBezTo>
                  <a:lnTo>
                    <a:pt x="1040" y="9830"/>
                  </a:lnTo>
                  <a:cubicBezTo>
                    <a:pt x="851" y="9830"/>
                    <a:pt x="694" y="9673"/>
                    <a:pt x="694" y="9484"/>
                  </a:cubicBezTo>
                  <a:lnTo>
                    <a:pt x="694" y="9011"/>
                  </a:lnTo>
                  <a:lnTo>
                    <a:pt x="1891" y="8444"/>
                  </a:lnTo>
                  <a:cubicBezTo>
                    <a:pt x="2017" y="8350"/>
                    <a:pt x="2111" y="8224"/>
                    <a:pt x="2111" y="8098"/>
                  </a:cubicBezTo>
                  <a:lnTo>
                    <a:pt x="2111" y="3908"/>
                  </a:lnTo>
                  <a:cubicBezTo>
                    <a:pt x="2111" y="3781"/>
                    <a:pt x="2017" y="3655"/>
                    <a:pt x="1891" y="3592"/>
                  </a:cubicBezTo>
                  <a:lnTo>
                    <a:pt x="694" y="2994"/>
                  </a:lnTo>
                  <a:lnTo>
                    <a:pt x="694" y="2521"/>
                  </a:lnTo>
                  <a:cubicBezTo>
                    <a:pt x="694" y="2332"/>
                    <a:pt x="851" y="2175"/>
                    <a:pt x="1040" y="2175"/>
                  </a:cubicBezTo>
                  <a:close/>
                  <a:moveTo>
                    <a:pt x="4632" y="1"/>
                  </a:moveTo>
                  <a:cubicBezTo>
                    <a:pt x="4506" y="1"/>
                    <a:pt x="4380" y="95"/>
                    <a:pt x="4317" y="190"/>
                  </a:cubicBezTo>
                  <a:lnTo>
                    <a:pt x="3718" y="1419"/>
                  </a:lnTo>
                  <a:lnTo>
                    <a:pt x="2143" y="1419"/>
                  </a:lnTo>
                  <a:lnTo>
                    <a:pt x="2143" y="1072"/>
                  </a:lnTo>
                  <a:cubicBezTo>
                    <a:pt x="2143" y="883"/>
                    <a:pt x="1985" y="694"/>
                    <a:pt x="1796" y="694"/>
                  </a:cubicBezTo>
                  <a:cubicBezTo>
                    <a:pt x="1576" y="694"/>
                    <a:pt x="1418" y="883"/>
                    <a:pt x="1418" y="1072"/>
                  </a:cubicBezTo>
                  <a:lnTo>
                    <a:pt x="1418" y="1419"/>
                  </a:lnTo>
                  <a:lnTo>
                    <a:pt x="1072" y="1419"/>
                  </a:lnTo>
                  <a:cubicBezTo>
                    <a:pt x="473" y="1419"/>
                    <a:pt x="1" y="1891"/>
                    <a:pt x="1" y="2490"/>
                  </a:cubicBezTo>
                  <a:lnTo>
                    <a:pt x="1" y="9484"/>
                  </a:lnTo>
                  <a:cubicBezTo>
                    <a:pt x="1" y="10082"/>
                    <a:pt x="473" y="10555"/>
                    <a:pt x="1072" y="10555"/>
                  </a:cubicBezTo>
                  <a:lnTo>
                    <a:pt x="10964" y="10555"/>
                  </a:lnTo>
                  <a:cubicBezTo>
                    <a:pt x="11563" y="10555"/>
                    <a:pt x="12035" y="10082"/>
                    <a:pt x="12035" y="9484"/>
                  </a:cubicBezTo>
                  <a:lnTo>
                    <a:pt x="12035" y="2490"/>
                  </a:lnTo>
                  <a:cubicBezTo>
                    <a:pt x="12004" y="1891"/>
                    <a:pt x="11500" y="1419"/>
                    <a:pt x="10933" y="1419"/>
                  </a:cubicBezTo>
                  <a:lnTo>
                    <a:pt x="8318" y="1419"/>
                  </a:lnTo>
                  <a:lnTo>
                    <a:pt x="7719" y="190"/>
                  </a:lnTo>
                  <a:cubicBezTo>
                    <a:pt x="7656" y="95"/>
                    <a:pt x="7530" y="1"/>
                    <a:pt x="74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24" name="Google Shape;524;p19"/>
          <p:cNvGrpSpPr/>
          <p:nvPr/>
        </p:nvGrpSpPr>
        <p:grpSpPr>
          <a:xfrm>
            <a:off x="6439313" y="2099718"/>
            <a:ext cx="331821" cy="252570"/>
            <a:chOff x="-47527350" y="2747625"/>
            <a:chExt cx="300100" cy="228425"/>
          </a:xfrm>
        </p:grpSpPr>
        <p:sp>
          <p:nvSpPr>
            <p:cNvPr id="525" name="Google Shape;525;p19"/>
            <p:cNvSpPr/>
            <p:nvPr/>
          </p:nvSpPr>
          <p:spPr>
            <a:xfrm>
              <a:off x="-47475350" y="2782275"/>
              <a:ext cx="124450" cy="124475"/>
            </a:xfrm>
            <a:custGeom>
              <a:avLst/>
              <a:gdLst/>
              <a:ahLst/>
              <a:cxnLst/>
              <a:rect l="l" t="t" r="r" b="b"/>
              <a:pathLst>
                <a:path w="4978" h="4979" extrusionOk="0">
                  <a:moveTo>
                    <a:pt x="2804" y="2080"/>
                  </a:moveTo>
                  <a:cubicBezTo>
                    <a:pt x="2678" y="2395"/>
                    <a:pt x="2457" y="2647"/>
                    <a:pt x="2174" y="2710"/>
                  </a:cubicBezTo>
                  <a:lnTo>
                    <a:pt x="2174" y="2080"/>
                  </a:lnTo>
                  <a:close/>
                  <a:moveTo>
                    <a:pt x="1827" y="725"/>
                  </a:moveTo>
                  <a:cubicBezTo>
                    <a:pt x="2300" y="725"/>
                    <a:pt x="2678" y="977"/>
                    <a:pt x="2804" y="1418"/>
                  </a:cubicBezTo>
                  <a:lnTo>
                    <a:pt x="1827" y="1418"/>
                  </a:lnTo>
                  <a:cubicBezTo>
                    <a:pt x="1607" y="1418"/>
                    <a:pt x="1481" y="1576"/>
                    <a:pt x="1481" y="1765"/>
                  </a:cubicBezTo>
                  <a:lnTo>
                    <a:pt x="1481" y="2773"/>
                  </a:lnTo>
                  <a:cubicBezTo>
                    <a:pt x="1071" y="2615"/>
                    <a:pt x="756" y="2206"/>
                    <a:pt x="756" y="1765"/>
                  </a:cubicBezTo>
                  <a:cubicBezTo>
                    <a:pt x="756" y="1197"/>
                    <a:pt x="1229" y="725"/>
                    <a:pt x="1827" y="725"/>
                  </a:cubicBezTo>
                  <a:close/>
                  <a:moveTo>
                    <a:pt x="4253" y="2080"/>
                  </a:moveTo>
                  <a:lnTo>
                    <a:pt x="4253" y="4222"/>
                  </a:lnTo>
                  <a:lnTo>
                    <a:pt x="2142" y="4222"/>
                  </a:lnTo>
                  <a:lnTo>
                    <a:pt x="2142" y="3466"/>
                  </a:lnTo>
                  <a:cubicBezTo>
                    <a:pt x="2804" y="3308"/>
                    <a:pt x="3371" y="2804"/>
                    <a:pt x="3529" y="2080"/>
                  </a:cubicBezTo>
                  <a:close/>
                  <a:moveTo>
                    <a:pt x="1764" y="0"/>
                  </a:moveTo>
                  <a:cubicBezTo>
                    <a:pt x="788" y="0"/>
                    <a:pt x="0" y="788"/>
                    <a:pt x="0" y="1765"/>
                  </a:cubicBezTo>
                  <a:cubicBezTo>
                    <a:pt x="0" y="2647"/>
                    <a:pt x="599" y="3340"/>
                    <a:pt x="1418" y="3497"/>
                  </a:cubicBezTo>
                  <a:lnTo>
                    <a:pt x="1418" y="4600"/>
                  </a:lnTo>
                  <a:cubicBezTo>
                    <a:pt x="1418" y="4821"/>
                    <a:pt x="1575" y="4978"/>
                    <a:pt x="1764" y="4978"/>
                  </a:cubicBezTo>
                  <a:lnTo>
                    <a:pt x="4568" y="4978"/>
                  </a:lnTo>
                  <a:cubicBezTo>
                    <a:pt x="4757" y="4978"/>
                    <a:pt x="4915" y="4821"/>
                    <a:pt x="4915" y="4600"/>
                  </a:cubicBezTo>
                  <a:lnTo>
                    <a:pt x="4915" y="1828"/>
                  </a:lnTo>
                  <a:cubicBezTo>
                    <a:pt x="4978" y="1576"/>
                    <a:pt x="4820" y="1418"/>
                    <a:pt x="4600" y="1418"/>
                  </a:cubicBezTo>
                  <a:lnTo>
                    <a:pt x="3497" y="1418"/>
                  </a:lnTo>
                  <a:cubicBezTo>
                    <a:pt x="3340" y="630"/>
                    <a:pt x="2646" y="0"/>
                    <a:pt x="17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26" name="Google Shape;526;p19"/>
            <p:cNvSpPr/>
            <p:nvPr/>
          </p:nvSpPr>
          <p:spPr>
            <a:xfrm>
              <a:off x="-47333600" y="2782275"/>
              <a:ext cx="53600" cy="18125"/>
            </a:xfrm>
            <a:custGeom>
              <a:avLst/>
              <a:gdLst/>
              <a:ahLst/>
              <a:cxnLst/>
              <a:rect l="l" t="t" r="r" b="b"/>
              <a:pathLst>
                <a:path w="2144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797" y="725"/>
                  </a:lnTo>
                  <a:cubicBezTo>
                    <a:pt x="1986" y="725"/>
                    <a:pt x="2143" y="567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27" name="Google Shape;527;p19"/>
            <p:cNvSpPr/>
            <p:nvPr/>
          </p:nvSpPr>
          <p:spPr>
            <a:xfrm>
              <a:off x="-47333600" y="2817725"/>
              <a:ext cx="53600" cy="18125"/>
            </a:xfrm>
            <a:custGeom>
              <a:avLst/>
              <a:gdLst/>
              <a:ahLst/>
              <a:cxnLst/>
              <a:rect l="l" t="t" r="r" b="b"/>
              <a:pathLst>
                <a:path w="2144" h="725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67"/>
                    <a:pt x="158" y="725"/>
                    <a:pt x="347" y="725"/>
                  </a:cubicBezTo>
                  <a:lnTo>
                    <a:pt x="1797" y="725"/>
                  </a:lnTo>
                  <a:cubicBezTo>
                    <a:pt x="1986" y="725"/>
                    <a:pt x="2143" y="567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28" name="Google Shape;528;p19"/>
            <p:cNvSpPr/>
            <p:nvPr/>
          </p:nvSpPr>
          <p:spPr>
            <a:xfrm>
              <a:off x="-47333600" y="2852375"/>
              <a:ext cx="53600" cy="17350"/>
            </a:xfrm>
            <a:custGeom>
              <a:avLst/>
              <a:gdLst/>
              <a:ahLst/>
              <a:cxnLst/>
              <a:rect l="l" t="t" r="r" b="b"/>
              <a:pathLst>
                <a:path w="2144" h="694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cubicBezTo>
                    <a:pt x="1" y="536"/>
                    <a:pt x="158" y="693"/>
                    <a:pt x="347" y="693"/>
                  </a:cubicBezTo>
                  <a:lnTo>
                    <a:pt x="1797" y="693"/>
                  </a:lnTo>
                  <a:cubicBezTo>
                    <a:pt x="1986" y="693"/>
                    <a:pt x="2143" y="536"/>
                    <a:pt x="2143" y="347"/>
                  </a:cubicBezTo>
                  <a:cubicBezTo>
                    <a:pt x="2143" y="158"/>
                    <a:pt x="1986" y="0"/>
                    <a:pt x="17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29" name="Google Shape;529;p19"/>
            <p:cNvSpPr/>
            <p:nvPr/>
          </p:nvSpPr>
          <p:spPr>
            <a:xfrm>
              <a:off x="-47333600" y="2887800"/>
              <a:ext cx="53600" cy="17375"/>
            </a:xfrm>
            <a:custGeom>
              <a:avLst/>
              <a:gdLst/>
              <a:ahLst/>
              <a:cxnLst/>
              <a:rect l="l" t="t" r="r" b="b"/>
              <a:pathLst>
                <a:path w="2144" h="695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37"/>
                    <a:pt x="158" y="694"/>
                    <a:pt x="347" y="694"/>
                  </a:cubicBezTo>
                  <a:lnTo>
                    <a:pt x="1797" y="694"/>
                  </a:lnTo>
                  <a:cubicBezTo>
                    <a:pt x="1986" y="694"/>
                    <a:pt x="2143" y="537"/>
                    <a:pt x="2143" y="347"/>
                  </a:cubicBezTo>
                  <a:cubicBezTo>
                    <a:pt x="2143" y="158"/>
                    <a:pt x="1986" y="1"/>
                    <a:pt x="17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30" name="Google Shape;530;p19"/>
            <p:cNvSpPr/>
            <p:nvPr/>
          </p:nvSpPr>
          <p:spPr>
            <a:xfrm>
              <a:off x="-47527350" y="2747625"/>
              <a:ext cx="300100" cy="228425"/>
            </a:xfrm>
            <a:custGeom>
              <a:avLst/>
              <a:gdLst/>
              <a:ahLst/>
              <a:cxnLst/>
              <a:rect l="l" t="t" r="r" b="b"/>
              <a:pathLst>
                <a:path w="12004" h="9137" extrusionOk="0">
                  <a:moveTo>
                    <a:pt x="10586" y="693"/>
                  </a:moveTo>
                  <a:lnTo>
                    <a:pt x="10586" y="7026"/>
                  </a:lnTo>
                  <a:lnTo>
                    <a:pt x="1418" y="7026"/>
                  </a:lnTo>
                  <a:lnTo>
                    <a:pt x="1418" y="693"/>
                  </a:lnTo>
                  <a:close/>
                  <a:moveTo>
                    <a:pt x="11311" y="7687"/>
                  </a:moveTo>
                  <a:lnTo>
                    <a:pt x="11311" y="8412"/>
                  </a:lnTo>
                  <a:lnTo>
                    <a:pt x="725" y="8412"/>
                  </a:lnTo>
                  <a:lnTo>
                    <a:pt x="725" y="7687"/>
                  </a:lnTo>
                  <a:close/>
                  <a:moveTo>
                    <a:pt x="1072" y="0"/>
                  </a:moveTo>
                  <a:cubicBezTo>
                    <a:pt x="883" y="0"/>
                    <a:pt x="725" y="158"/>
                    <a:pt x="725" y="378"/>
                  </a:cubicBezTo>
                  <a:lnTo>
                    <a:pt x="725" y="7026"/>
                  </a:lnTo>
                  <a:lnTo>
                    <a:pt x="347" y="7026"/>
                  </a:lnTo>
                  <a:cubicBezTo>
                    <a:pt x="158" y="7026"/>
                    <a:pt x="1" y="7183"/>
                    <a:pt x="1" y="7372"/>
                  </a:cubicBezTo>
                  <a:lnTo>
                    <a:pt x="1" y="8790"/>
                  </a:lnTo>
                  <a:cubicBezTo>
                    <a:pt x="1" y="8979"/>
                    <a:pt x="158" y="9136"/>
                    <a:pt x="347" y="9136"/>
                  </a:cubicBezTo>
                  <a:lnTo>
                    <a:pt x="11658" y="9136"/>
                  </a:lnTo>
                  <a:cubicBezTo>
                    <a:pt x="11847" y="9136"/>
                    <a:pt x="12004" y="8979"/>
                    <a:pt x="12004" y="8790"/>
                  </a:cubicBezTo>
                  <a:lnTo>
                    <a:pt x="12004" y="7372"/>
                  </a:lnTo>
                  <a:cubicBezTo>
                    <a:pt x="12004" y="7183"/>
                    <a:pt x="11847" y="7026"/>
                    <a:pt x="11658" y="7026"/>
                  </a:cubicBezTo>
                  <a:lnTo>
                    <a:pt x="11311" y="7026"/>
                  </a:lnTo>
                  <a:lnTo>
                    <a:pt x="11311" y="378"/>
                  </a:lnTo>
                  <a:cubicBezTo>
                    <a:pt x="11311" y="158"/>
                    <a:pt x="11153" y="0"/>
                    <a:pt x="109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sp>
        <p:nvSpPr>
          <p:cNvPr id="531" name="Google Shape;531;p19"/>
          <p:cNvSpPr txBox="1">
            <a:spLocks noGrp="1"/>
          </p:cNvSpPr>
          <p:nvPr>
            <p:ph type="subTitle" idx="4294967295"/>
          </p:nvPr>
        </p:nvSpPr>
        <p:spPr>
          <a:xfrm>
            <a:off x="3135500" y="2868900"/>
            <a:ext cx="1257300" cy="84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accent5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lang="fa-IR" sz="1000" dirty="0">
                <a:cs typeface="B Koodak" panose="00000700000000000000" pitchFamily="2" charset="-78"/>
              </a:rPr>
              <a:t>لورم ایپسوم متن ساختگی با تولید سادگی نامفهوم از صنعت چاپ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532" name="Google Shape;532;p19"/>
          <p:cNvSpPr txBox="1">
            <a:spLocks noGrp="1"/>
          </p:cNvSpPr>
          <p:nvPr>
            <p:ph type="subTitle" idx="4294967295"/>
          </p:nvPr>
        </p:nvSpPr>
        <p:spPr>
          <a:xfrm>
            <a:off x="1762375" y="2868900"/>
            <a:ext cx="1257300" cy="9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rgbClr val="018790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n-U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lang="fa-IR" sz="1000" dirty="0">
                <a:cs typeface="B Koodak" panose="00000700000000000000" pitchFamily="2" charset="-78"/>
              </a:rPr>
              <a:t>لورم ایپسوم متن ساختگی با تولید سادگی نامفهوم از صنعت چاپ</a:t>
            </a:r>
            <a:endParaRPr lang="en-US"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533" name="Google Shape;533;p19"/>
          <p:cNvSpPr txBox="1">
            <a:spLocks noGrp="1"/>
          </p:cNvSpPr>
          <p:nvPr>
            <p:ph type="subTitle" idx="4294967295"/>
          </p:nvPr>
        </p:nvSpPr>
        <p:spPr>
          <a:xfrm>
            <a:off x="4523825" y="2868900"/>
            <a:ext cx="1257300" cy="92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rgbClr val="F54132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lang="fa-IR" sz="1000" dirty="0">
                <a:cs typeface="B Koodak" panose="00000700000000000000" pitchFamily="2" charset="-78"/>
              </a:rPr>
              <a:t>لورم ایپسوم متن ساختگی با تولید سادگی نامفهوم از صنعت چاپ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  <p:sp>
        <p:nvSpPr>
          <p:cNvPr id="534" name="Google Shape;534;p19"/>
          <p:cNvSpPr txBox="1">
            <a:spLocks noGrp="1"/>
          </p:cNvSpPr>
          <p:nvPr>
            <p:ph type="subTitle" idx="4294967295"/>
          </p:nvPr>
        </p:nvSpPr>
        <p:spPr>
          <a:xfrm>
            <a:off x="6016175" y="2868900"/>
            <a:ext cx="1257300" cy="92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1">
              <a:lnSpc>
                <a:spcPct val="100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fa-IR" sz="1000" dirty="0">
                <a:solidFill>
                  <a:schemeClr val="accent6"/>
                </a:solidFill>
                <a:latin typeface="Shabnam" panose="020B0603030804020204" pitchFamily="34" charset="-78"/>
                <a:cs typeface="Shabnam" panose="020B0603030804020204" pitchFamily="34" charset="-78"/>
              </a:rPr>
              <a:t>عنوان</a:t>
            </a:r>
            <a:br>
              <a:rPr lang="es" sz="1000" dirty="0">
                <a:latin typeface="Shabnam" panose="020B0603030804020204" pitchFamily="34" charset="-78"/>
                <a:cs typeface="Shabnam" panose="020B0603030804020204" pitchFamily="34" charset="-78"/>
              </a:rPr>
            </a:br>
            <a:r>
              <a:rPr lang="fa-IR" sz="1000" dirty="0">
                <a:cs typeface="B Koodak" panose="00000700000000000000" pitchFamily="2" charset="-78"/>
              </a:rPr>
              <a:t>لورم ایپسوم متن ساختگی با تولید سادگی نامفهوم از صنعت چاپ</a:t>
            </a:r>
            <a:endParaRPr sz="1000" dirty="0">
              <a:latin typeface="Shabnam" panose="020B0603030804020204" pitchFamily="34" charset="-78"/>
              <a:cs typeface="Shabnam" panose="020B0603030804020204" pitchFamily="34" charset="-78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20"/>
          <p:cNvGrpSpPr/>
          <p:nvPr/>
        </p:nvGrpSpPr>
        <p:grpSpPr>
          <a:xfrm>
            <a:off x="5065365" y="2778173"/>
            <a:ext cx="952549" cy="954168"/>
            <a:chOff x="917250" y="2165250"/>
            <a:chExt cx="980695" cy="982361"/>
          </a:xfrm>
        </p:grpSpPr>
        <p:sp>
          <p:nvSpPr>
            <p:cNvPr id="540" name="Google Shape;540;p20"/>
            <p:cNvSpPr/>
            <p:nvPr/>
          </p:nvSpPr>
          <p:spPr>
            <a:xfrm>
              <a:off x="917250" y="2165250"/>
              <a:ext cx="980695" cy="982361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41" name="Google Shape;541;p20"/>
            <p:cNvSpPr/>
            <p:nvPr/>
          </p:nvSpPr>
          <p:spPr>
            <a:xfrm>
              <a:off x="1037015" y="2285225"/>
              <a:ext cx="741167" cy="742427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42" name="Google Shape;542;p20"/>
          <p:cNvGrpSpPr/>
          <p:nvPr/>
        </p:nvGrpSpPr>
        <p:grpSpPr>
          <a:xfrm>
            <a:off x="5065365" y="1508284"/>
            <a:ext cx="952549" cy="954168"/>
            <a:chOff x="917250" y="2165250"/>
            <a:chExt cx="980695" cy="982361"/>
          </a:xfrm>
        </p:grpSpPr>
        <p:sp>
          <p:nvSpPr>
            <p:cNvPr id="543" name="Google Shape;543;p20"/>
            <p:cNvSpPr/>
            <p:nvPr/>
          </p:nvSpPr>
          <p:spPr>
            <a:xfrm>
              <a:off x="917250" y="2165250"/>
              <a:ext cx="980695" cy="982361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44" name="Google Shape;544;p20"/>
            <p:cNvSpPr/>
            <p:nvPr/>
          </p:nvSpPr>
          <p:spPr>
            <a:xfrm>
              <a:off x="1037015" y="2285225"/>
              <a:ext cx="741167" cy="742427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45" name="Google Shape;545;p20"/>
          <p:cNvGrpSpPr/>
          <p:nvPr/>
        </p:nvGrpSpPr>
        <p:grpSpPr>
          <a:xfrm>
            <a:off x="1735570" y="2778173"/>
            <a:ext cx="952549" cy="954168"/>
            <a:chOff x="917250" y="2165250"/>
            <a:chExt cx="980695" cy="982361"/>
          </a:xfrm>
        </p:grpSpPr>
        <p:sp>
          <p:nvSpPr>
            <p:cNvPr id="546" name="Google Shape;546;p20"/>
            <p:cNvSpPr/>
            <p:nvPr/>
          </p:nvSpPr>
          <p:spPr>
            <a:xfrm>
              <a:off x="917250" y="2165250"/>
              <a:ext cx="980695" cy="982361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47" name="Google Shape;547;p20"/>
            <p:cNvSpPr/>
            <p:nvPr/>
          </p:nvSpPr>
          <p:spPr>
            <a:xfrm>
              <a:off x="1037015" y="2285225"/>
              <a:ext cx="741167" cy="742427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1DCDC3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48" name="Google Shape;548;p20"/>
          <p:cNvGrpSpPr/>
          <p:nvPr/>
        </p:nvGrpSpPr>
        <p:grpSpPr>
          <a:xfrm>
            <a:off x="1735570" y="1508284"/>
            <a:ext cx="952549" cy="954168"/>
            <a:chOff x="917250" y="2165250"/>
            <a:chExt cx="980695" cy="982361"/>
          </a:xfrm>
        </p:grpSpPr>
        <p:sp>
          <p:nvSpPr>
            <p:cNvPr id="549" name="Google Shape;549;p20"/>
            <p:cNvSpPr/>
            <p:nvPr/>
          </p:nvSpPr>
          <p:spPr>
            <a:xfrm>
              <a:off x="917250" y="2165250"/>
              <a:ext cx="980695" cy="982361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50" name="Google Shape;550;p20"/>
            <p:cNvSpPr/>
            <p:nvPr/>
          </p:nvSpPr>
          <p:spPr>
            <a:xfrm>
              <a:off x="1037015" y="2285225"/>
              <a:ext cx="741167" cy="742427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sp>
        <p:nvSpPr>
          <p:cNvPr id="551" name="Google Shape;551;p20"/>
          <p:cNvSpPr txBox="1">
            <a:spLocks noGrp="1"/>
          </p:cNvSpPr>
          <p:nvPr>
            <p:ph type="ctrTitle" idx="4294967295"/>
          </p:nvPr>
        </p:nvSpPr>
        <p:spPr>
          <a:xfrm>
            <a:off x="266501" y="468450"/>
            <a:ext cx="8095500" cy="5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fa-IR" dirty="0">
                <a:latin typeface="Arial" panose="020B0604020202020204" pitchFamily="34" charset="0"/>
                <a:cs typeface="B Titr" panose="00000700000000000000" pitchFamily="2" charset="-78"/>
              </a:rPr>
              <a:t>اسلاید اینفوگرافیک </a:t>
            </a:r>
            <a:endParaRPr dirty="0"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grpSp>
        <p:nvGrpSpPr>
          <p:cNvPr id="552" name="Google Shape;552;p20"/>
          <p:cNvGrpSpPr/>
          <p:nvPr/>
        </p:nvGrpSpPr>
        <p:grpSpPr>
          <a:xfrm>
            <a:off x="5372369" y="3086570"/>
            <a:ext cx="337462" cy="337491"/>
            <a:chOff x="-50154850" y="2316775"/>
            <a:chExt cx="300100" cy="300125"/>
          </a:xfrm>
        </p:grpSpPr>
        <p:sp>
          <p:nvSpPr>
            <p:cNvPr id="553" name="Google Shape;553;p20"/>
            <p:cNvSpPr/>
            <p:nvPr/>
          </p:nvSpPr>
          <p:spPr>
            <a:xfrm>
              <a:off x="-50154850" y="2316775"/>
              <a:ext cx="300100" cy="300125"/>
            </a:xfrm>
            <a:custGeom>
              <a:avLst/>
              <a:gdLst/>
              <a:ahLst/>
              <a:cxnLst/>
              <a:rect l="l" t="t" r="r" b="b"/>
              <a:pathLst>
                <a:path w="12004" h="12005" extrusionOk="0">
                  <a:moveTo>
                    <a:pt x="1418" y="694"/>
                  </a:moveTo>
                  <a:lnTo>
                    <a:pt x="1418" y="1419"/>
                  </a:lnTo>
                  <a:lnTo>
                    <a:pt x="693" y="1419"/>
                  </a:lnTo>
                  <a:lnTo>
                    <a:pt x="693" y="694"/>
                  </a:lnTo>
                  <a:close/>
                  <a:moveTo>
                    <a:pt x="11279" y="694"/>
                  </a:moveTo>
                  <a:lnTo>
                    <a:pt x="11279" y="1419"/>
                  </a:lnTo>
                  <a:lnTo>
                    <a:pt x="10586" y="1419"/>
                  </a:lnTo>
                  <a:lnTo>
                    <a:pt x="10586" y="694"/>
                  </a:lnTo>
                  <a:close/>
                  <a:moveTo>
                    <a:pt x="9893" y="1419"/>
                  </a:moveTo>
                  <a:lnTo>
                    <a:pt x="9893" y="1765"/>
                  </a:lnTo>
                  <a:cubicBezTo>
                    <a:pt x="9893" y="1954"/>
                    <a:pt x="10019" y="2112"/>
                    <a:pt x="10239" y="2112"/>
                  </a:cubicBezTo>
                  <a:lnTo>
                    <a:pt x="10586" y="2112"/>
                  </a:lnTo>
                  <a:lnTo>
                    <a:pt x="10586" y="9893"/>
                  </a:lnTo>
                  <a:lnTo>
                    <a:pt x="10239" y="9893"/>
                  </a:lnTo>
                  <a:cubicBezTo>
                    <a:pt x="10019" y="9893"/>
                    <a:pt x="9893" y="10051"/>
                    <a:pt x="9893" y="10240"/>
                  </a:cubicBezTo>
                  <a:lnTo>
                    <a:pt x="9893" y="10587"/>
                  </a:lnTo>
                  <a:lnTo>
                    <a:pt x="2111" y="10587"/>
                  </a:lnTo>
                  <a:lnTo>
                    <a:pt x="2111" y="10240"/>
                  </a:lnTo>
                  <a:cubicBezTo>
                    <a:pt x="2111" y="10051"/>
                    <a:pt x="1953" y="9893"/>
                    <a:pt x="1764" y="9893"/>
                  </a:cubicBezTo>
                  <a:lnTo>
                    <a:pt x="1418" y="9893"/>
                  </a:lnTo>
                  <a:lnTo>
                    <a:pt x="1418" y="2112"/>
                  </a:lnTo>
                  <a:lnTo>
                    <a:pt x="1764" y="2112"/>
                  </a:lnTo>
                  <a:cubicBezTo>
                    <a:pt x="1953" y="2112"/>
                    <a:pt x="2111" y="1954"/>
                    <a:pt x="2111" y="1765"/>
                  </a:cubicBezTo>
                  <a:lnTo>
                    <a:pt x="2111" y="1419"/>
                  </a:lnTo>
                  <a:close/>
                  <a:moveTo>
                    <a:pt x="1418" y="10555"/>
                  </a:moveTo>
                  <a:lnTo>
                    <a:pt x="1418" y="11248"/>
                  </a:lnTo>
                  <a:lnTo>
                    <a:pt x="693" y="11248"/>
                  </a:lnTo>
                  <a:lnTo>
                    <a:pt x="693" y="10555"/>
                  </a:lnTo>
                  <a:close/>
                  <a:moveTo>
                    <a:pt x="11279" y="10555"/>
                  </a:moveTo>
                  <a:lnTo>
                    <a:pt x="11279" y="11248"/>
                  </a:lnTo>
                  <a:lnTo>
                    <a:pt x="10586" y="11248"/>
                  </a:lnTo>
                  <a:lnTo>
                    <a:pt x="10586" y="10555"/>
                  </a:lnTo>
                  <a:close/>
                  <a:moveTo>
                    <a:pt x="347" y="1"/>
                  </a:moveTo>
                  <a:cubicBezTo>
                    <a:pt x="158" y="1"/>
                    <a:pt x="0" y="158"/>
                    <a:pt x="0" y="348"/>
                  </a:cubicBezTo>
                  <a:lnTo>
                    <a:pt x="0" y="1765"/>
                  </a:lnTo>
                  <a:cubicBezTo>
                    <a:pt x="0" y="1954"/>
                    <a:pt x="158" y="2112"/>
                    <a:pt x="347" y="2112"/>
                  </a:cubicBezTo>
                  <a:lnTo>
                    <a:pt x="693" y="2112"/>
                  </a:lnTo>
                  <a:lnTo>
                    <a:pt x="693" y="9893"/>
                  </a:lnTo>
                  <a:lnTo>
                    <a:pt x="347" y="9893"/>
                  </a:lnTo>
                  <a:cubicBezTo>
                    <a:pt x="158" y="9893"/>
                    <a:pt x="0" y="10051"/>
                    <a:pt x="0" y="10240"/>
                  </a:cubicBezTo>
                  <a:lnTo>
                    <a:pt x="0" y="11658"/>
                  </a:lnTo>
                  <a:cubicBezTo>
                    <a:pt x="0" y="11847"/>
                    <a:pt x="158" y="12004"/>
                    <a:pt x="347" y="12004"/>
                  </a:cubicBezTo>
                  <a:lnTo>
                    <a:pt x="1764" y="12004"/>
                  </a:lnTo>
                  <a:cubicBezTo>
                    <a:pt x="1953" y="12004"/>
                    <a:pt x="2111" y="11847"/>
                    <a:pt x="2111" y="11658"/>
                  </a:cubicBezTo>
                  <a:lnTo>
                    <a:pt x="2111" y="11311"/>
                  </a:lnTo>
                  <a:lnTo>
                    <a:pt x="9893" y="11311"/>
                  </a:lnTo>
                  <a:lnTo>
                    <a:pt x="9893" y="11658"/>
                  </a:lnTo>
                  <a:cubicBezTo>
                    <a:pt x="9893" y="11847"/>
                    <a:pt x="10019" y="12004"/>
                    <a:pt x="10239" y="12004"/>
                  </a:cubicBezTo>
                  <a:lnTo>
                    <a:pt x="11657" y="12004"/>
                  </a:lnTo>
                  <a:cubicBezTo>
                    <a:pt x="11846" y="12004"/>
                    <a:pt x="12004" y="11847"/>
                    <a:pt x="12004" y="11658"/>
                  </a:cubicBezTo>
                  <a:lnTo>
                    <a:pt x="12004" y="10240"/>
                  </a:lnTo>
                  <a:cubicBezTo>
                    <a:pt x="12004" y="10051"/>
                    <a:pt x="11846" y="9893"/>
                    <a:pt x="11657" y="9893"/>
                  </a:cubicBezTo>
                  <a:lnTo>
                    <a:pt x="11310" y="9893"/>
                  </a:lnTo>
                  <a:lnTo>
                    <a:pt x="11310" y="2112"/>
                  </a:lnTo>
                  <a:lnTo>
                    <a:pt x="11657" y="2112"/>
                  </a:lnTo>
                  <a:lnTo>
                    <a:pt x="11657" y="2080"/>
                  </a:lnTo>
                  <a:cubicBezTo>
                    <a:pt x="11846" y="2080"/>
                    <a:pt x="12004" y="1923"/>
                    <a:pt x="12004" y="1734"/>
                  </a:cubicBezTo>
                  <a:lnTo>
                    <a:pt x="12004" y="348"/>
                  </a:lnTo>
                  <a:cubicBezTo>
                    <a:pt x="12004" y="158"/>
                    <a:pt x="11846" y="1"/>
                    <a:pt x="11657" y="1"/>
                  </a:cubicBezTo>
                  <a:lnTo>
                    <a:pt x="10239" y="1"/>
                  </a:lnTo>
                  <a:cubicBezTo>
                    <a:pt x="10019" y="1"/>
                    <a:pt x="9893" y="158"/>
                    <a:pt x="9893" y="348"/>
                  </a:cubicBezTo>
                  <a:lnTo>
                    <a:pt x="9893" y="694"/>
                  </a:lnTo>
                  <a:lnTo>
                    <a:pt x="2111" y="694"/>
                  </a:lnTo>
                  <a:lnTo>
                    <a:pt x="2111" y="348"/>
                  </a:lnTo>
                  <a:cubicBezTo>
                    <a:pt x="2111" y="158"/>
                    <a:pt x="1953" y="1"/>
                    <a:pt x="176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54" name="Google Shape;554;p20"/>
            <p:cNvSpPr/>
            <p:nvPr/>
          </p:nvSpPr>
          <p:spPr>
            <a:xfrm>
              <a:off x="-50083975" y="2368775"/>
              <a:ext cx="158325" cy="193775"/>
            </a:xfrm>
            <a:custGeom>
              <a:avLst/>
              <a:gdLst/>
              <a:ahLst/>
              <a:cxnLst/>
              <a:rect l="l" t="t" r="r" b="b"/>
              <a:pathLst>
                <a:path w="6333" h="7751" extrusionOk="0">
                  <a:moveTo>
                    <a:pt x="5577" y="693"/>
                  </a:moveTo>
                  <a:lnTo>
                    <a:pt x="5577" y="1567"/>
                  </a:lnTo>
                  <a:lnTo>
                    <a:pt x="5577" y="1567"/>
                  </a:lnTo>
                  <a:cubicBezTo>
                    <a:pt x="5492" y="1468"/>
                    <a:pt x="5402" y="1418"/>
                    <a:pt x="5262" y="1418"/>
                  </a:cubicBezTo>
                  <a:lnTo>
                    <a:pt x="3844" y="1418"/>
                  </a:lnTo>
                  <a:cubicBezTo>
                    <a:pt x="3655" y="1418"/>
                    <a:pt x="3498" y="1576"/>
                    <a:pt x="3498" y="1765"/>
                  </a:cubicBezTo>
                  <a:lnTo>
                    <a:pt x="3498" y="6742"/>
                  </a:lnTo>
                  <a:cubicBezTo>
                    <a:pt x="3498" y="6900"/>
                    <a:pt x="3624" y="6963"/>
                    <a:pt x="3687" y="7089"/>
                  </a:cubicBezTo>
                  <a:lnTo>
                    <a:pt x="2584" y="7089"/>
                  </a:lnTo>
                  <a:cubicBezTo>
                    <a:pt x="2710" y="6963"/>
                    <a:pt x="2773" y="6900"/>
                    <a:pt x="2773" y="6742"/>
                  </a:cubicBezTo>
                  <a:lnTo>
                    <a:pt x="2773" y="1765"/>
                  </a:lnTo>
                  <a:cubicBezTo>
                    <a:pt x="2773" y="1576"/>
                    <a:pt x="2647" y="1418"/>
                    <a:pt x="2426" y="1418"/>
                  </a:cubicBezTo>
                  <a:lnTo>
                    <a:pt x="1009" y="1418"/>
                  </a:lnTo>
                  <a:cubicBezTo>
                    <a:pt x="851" y="1418"/>
                    <a:pt x="788" y="1544"/>
                    <a:pt x="662" y="1607"/>
                  </a:cubicBezTo>
                  <a:lnTo>
                    <a:pt x="662" y="693"/>
                  </a:lnTo>
                  <a:close/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lnTo>
                    <a:pt x="1" y="2489"/>
                  </a:lnTo>
                  <a:cubicBezTo>
                    <a:pt x="1" y="2696"/>
                    <a:pt x="163" y="2835"/>
                    <a:pt x="328" y="2835"/>
                  </a:cubicBezTo>
                  <a:cubicBezTo>
                    <a:pt x="415" y="2835"/>
                    <a:pt x="503" y="2796"/>
                    <a:pt x="568" y="2710"/>
                  </a:cubicBezTo>
                  <a:lnTo>
                    <a:pt x="1166" y="2143"/>
                  </a:lnTo>
                  <a:lnTo>
                    <a:pt x="2080" y="2143"/>
                  </a:lnTo>
                  <a:lnTo>
                    <a:pt x="2080" y="6585"/>
                  </a:lnTo>
                  <a:lnTo>
                    <a:pt x="1481" y="7183"/>
                  </a:lnTo>
                  <a:cubicBezTo>
                    <a:pt x="1261" y="7404"/>
                    <a:pt x="1418" y="7750"/>
                    <a:pt x="1733" y="7750"/>
                  </a:cubicBezTo>
                  <a:lnTo>
                    <a:pt x="4537" y="7750"/>
                  </a:lnTo>
                  <a:cubicBezTo>
                    <a:pt x="4852" y="7750"/>
                    <a:pt x="5010" y="7372"/>
                    <a:pt x="4758" y="7183"/>
                  </a:cubicBezTo>
                  <a:lnTo>
                    <a:pt x="4159" y="6585"/>
                  </a:lnTo>
                  <a:lnTo>
                    <a:pt x="4159" y="2143"/>
                  </a:lnTo>
                  <a:lnTo>
                    <a:pt x="5073" y="2143"/>
                  </a:lnTo>
                  <a:lnTo>
                    <a:pt x="5671" y="2710"/>
                  </a:lnTo>
                  <a:cubicBezTo>
                    <a:pt x="5747" y="2796"/>
                    <a:pt x="5842" y="2835"/>
                    <a:pt x="5933" y="2835"/>
                  </a:cubicBezTo>
                  <a:cubicBezTo>
                    <a:pt x="6107" y="2835"/>
                    <a:pt x="6270" y="2696"/>
                    <a:pt x="6270" y="2489"/>
                  </a:cubicBezTo>
                  <a:lnTo>
                    <a:pt x="6270" y="347"/>
                  </a:lnTo>
                  <a:cubicBezTo>
                    <a:pt x="6333" y="158"/>
                    <a:pt x="6176" y="0"/>
                    <a:pt x="59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55" name="Google Shape;555;p20"/>
          <p:cNvGrpSpPr/>
          <p:nvPr/>
        </p:nvGrpSpPr>
        <p:grpSpPr>
          <a:xfrm>
            <a:off x="5372810" y="1816699"/>
            <a:ext cx="336591" cy="337462"/>
            <a:chOff x="-50523475" y="2316000"/>
            <a:chExt cx="299325" cy="300100"/>
          </a:xfrm>
        </p:grpSpPr>
        <p:sp>
          <p:nvSpPr>
            <p:cNvPr id="556" name="Google Shape;556;p20"/>
            <p:cNvSpPr/>
            <p:nvPr/>
          </p:nvSpPr>
          <p:spPr>
            <a:xfrm>
              <a:off x="-50453375" y="2387675"/>
              <a:ext cx="158350" cy="228425"/>
            </a:xfrm>
            <a:custGeom>
              <a:avLst/>
              <a:gdLst/>
              <a:ahLst/>
              <a:cxnLst/>
              <a:rect l="l" t="t" r="r" b="b"/>
              <a:pathLst>
                <a:path w="6334" h="9137" extrusionOk="0">
                  <a:moveTo>
                    <a:pt x="3183" y="4222"/>
                  </a:moveTo>
                  <a:cubicBezTo>
                    <a:pt x="3372" y="4222"/>
                    <a:pt x="3529" y="4380"/>
                    <a:pt x="3529" y="4569"/>
                  </a:cubicBezTo>
                  <a:cubicBezTo>
                    <a:pt x="3529" y="4758"/>
                    <a:pt x="3372" y="4915"/>
                    <a:pt x="3183" y="4915"/>
                  </a:cubicBezTo>
                  <a:cubicBezTo>
                    <a:pt x="2994" y="4915"/>
                    <a:pt x="2836" y="4758"/>
                    <a:pt x="2836" y="4569"/>
                  </a:cubicBezTo>
                  <a:cubicBezTo>
                    <a:pt x="2836" y="4380"/>
                    <a:pt x="2994" y="4222"/>
                    <a:pt x="3183" y="4222"/>
                  </a:cubicBezTo>
                  <a:close/>
                  <a:moveTo>
                    <a:pt x="3183" y="1009"/>
                  </a:moveTo>
                  <a:lnTo>
                    <a:pt x="5609" y="5230"/>
                  </a:lnTo>
                  <a:lnTo>
                    <a:pt x="4411" y="6994"/>
                  </a:lnTo>
                  <a:lnTo>
                    <a:pt x="3529" y="6994"/>
                  </a:lnTo>
                  <a:lnTo>
                    <a:pt x="3529" y="5545"/>
                  </a:lnTo>
                  <a:cubicBezTo>
                    <a:pt x="3939" y="5388"/>
                    <a:pt x="4254" y="5010"/>
                    <a:pt x="4254" y="4569"/>
                  </a:cubicBezTo>
                  <a:cubicBezTo>
                    <a:pt x="4254" y="3970"/>
                    <a:pt x="3781" y="3497"/>
                    <a:pt x="3183" y="3497"/>
                  </a:cubicBezTo>
                  <a:cubicBezTo>
                    <a:pt x="2584" y="3497"/>
                    <a:pt x="2143" y="3970"/>
                    <a:pt x="2143" y="4569"/>
                  </a:cubicBezTo>
                  <a:cubicBezTo>
                    <a:pt x="2143" y="5041"/>
                    <a:pt x="2395" y="5419"/>
                    <a:pt x="2836" y="5545"/>
                  </a:cubicBezTo>
                  <a:lnTo>
                    <a:pt x="2836" y="6994"/>
                  </a:lnTo>
                  <a:lnTo>
                    <a:pt x="1986" y="6994"/>
                  </a:lnTo>
                  <a:lnTo>
                    <a:pt x="788" y="5230"/>
                  </a:lnTo>
                  <a:lnTo>
                    <a:pt x="3183" y="1009"/>
                  </a:lnTo>
                  <a:close/>
                  <a:moveTo>
                    <a:pt x="4600" y="7688"/>
                  </a:moveTo>
                  <a:cubicBezTo>
                    <a:pt x="4821" y="7688"/>
                    <a:pt x="4947" y="7845"/>
                    <a:pt x="4947" y="8034"/>
                  </a:cubicBezTo>
                  <a:lnTo>
                    <a:pt x="4947" y="8412"/>
                  </a:lnTo>
                  <a:lnTo>
                    <a:pt x="1450" y="8412"/>
                  </a:lnTo>
                  <a:lnTo>
                    <a:pt x="1450" y="8034"/>
                  </a:lnTo>
                  <a:cubicBezTo>
                    <a:pt x="1450" y="7845"/>
                    <a:pt x="1607" y="7688"/>
                    <a:pt x="1797" y="7688"/>
                  </a:cubicBezTo>
                  <a:close/>
                  <a:moveTo>
                    <a:pt x="3183" y="0"/>
                  </a:moveTo>
                  <a:cubicBezTo>
                    <a:pt x="3057" y="0"/>
                    <a:pt x="2962" y="63"/>
                    <a:pt x="2868" y="158"/>
                  </a:cubicBezTo>
                  <a:lnTo>
                    <a:pt x="64" y="5073"/>
                  </a:lnTo>
                  <a:cubicBezTo>
                    <a:pt x="1" y="5199"/>
                    <a:pt x="1" y="5356"/>
                    <a:pt x="64" y="5419"/>
                  </a:cubicBezTo>
                  <a:lnTo>
                    <a:pt x="1229" y="7152"/>
                  </a:lnTo>
                  <a:cubicBezTo>
                    <a:pt x="914" y="7373"/>
                    <a:pt x="694" y="7688"/>
                    <a:pt x="694" y="8066"/>
                  </a:cubicBezTo>
                  <a:lnTo>
                    <a:pt x="694" y="8790"/>
                  </a:lnTo>
                  <a:cubicBezTo>
                    <a:pt x="694" y="8979"/>
                    <a:pt x="851" y="9137"/>
                    <a:pt x="1072" y="9137"/>
                  </a:cubicBezTo>
                  <a:lnTo>
                    <a:pt x="5262" y="9137"/>
                  </a:lnTo>
                  <a:cubicBezTo>
                    <a:pt x="5483" y="9137"/>
                    <a:pt x="5640" y="8979"/>
                    <a:pt x="5640" y="8790"/>
                  </a:cubicBezTo>
                  <a:lnTo>
                    <a:pt x="5640" y="8066"/>
                  </a:lnTo>
                  <a:cubicBezTo>
                    <a:pt x="5640" y="7688"/>
                    <a:pt x="5420" y="7373"/>
                    <a:pt x="5105" y="7152"/>
                  </a:cubicBezTo>
                  <a:lnTo>
                    <a:pt x="6270" y="5419"/>
                  </a:lnTo>
                  <a:cubicBezTo>
                    <a:pt x="6333" y="5325"/>
                    <a:pt x="6333" y="5199"/>
                    <a:pt x="6270" y="5073"/>
                  </a:cubicBezTo>
                  <a:lnTo>
                    <a:pt x="3498" y="158"/>
                  </a:lnTo>
                  <a:cubicBezTo>
                    <a:pt x="3435" y="32"/>
                    <a:pt x="3309" y="0"/>
                    <a:pt x="31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57" name="Google Shape;557;p20"/>
            <p:cNvSpPr/>
            <p:nvPr/>
          </p:nvSpPr>
          <p:spPr>
            <a:xfrm>
              <a:off x="-50523475" y="2316000"/>
              <a:ext cx="299325" cy="178025"/>
            </a:xfrm>
            <a:custGeom>
              <a:avLst/>
              <a:gdLst/>
              <a:ahLst/>
              <a:cxnLst/>
              <a:rect l="l" t="t" r="r" b="b"/>
              <a:pathLst>
                <a:path w="11973" h="7121" extrusionOk="0">
                  <a:moveTo>
                    <a:pt x="1072" y="694"/>
                  </a:moveTo>
                  <a:cubicBezTo>
                    <a:pt x="1261" y="694"/>
                    <a:pt x="1419" y="851"/>
                    <a:pt x="1419" y="1040"/>
                  </a:cubicBezTo>
                  <a:cubicBezTo>
                    <a:pt x="1419" y="1229"/>
                    <a:pt x="1261" y="1418"/>
                    <a:pt x="1072" y="1418"/>
                  </a:cubicBezTo>
                  <a:cubicBezTo>
                    <a:pt x="883" y="1418"/>
                    <a:pt x="725" y="1229"/>
                    <a:pt x="725" y="1040"/>
                  </a:cubicBezTo>
                  <a:cubicBezTo>
                    <a:pt x="725" y="851"/>
                    <a:pt x="883" y="694"/>
                    <a:pt x="1072" y="694"/>
                  </a:cubicBezTo>
                  <a:close/>
                  <a:moveTo>
                    <a:pt x="6333" y="694"/>
                  </a:moveTo>
                  <a:lnTo>
                    <a:pt x="6333" y="1418"/>
                  </a:lnTo>
                  <a:lnTo>
                    <a:pt x="5640" y="1418"/>
                  </a:lnTo>
                  <a:lnTo>
                    <a:pt x="5640" y="694"/>
                  </a:lnTo>
                  <a:close/>
                  <a:moveTo>
                    <a:pt x="10902" y="725"/>
                  </a:moveTo>
                  <a:cubicBezTo>
                    <a:pt x="11122" y="725"/>
                    <a:pt x="11280" y="883"/>
                    <a:pt x="11280" y="1103"/>
                  </a:cubicBezTo>
                  <a:cubicBezTo>
                    <a:pt x="11280" y="1292"/>
                    <a:pt x="11122" y="1450"/>
                    <a:pt x="10902" y="1450"/>
                  </a:cubicBezTo>
                  <a:cubicBezTo>
                    <a:pt x="10712" y="1450"/>
                    <a:pt x="10555" y="1292"/>
                    <a:pt x="10555" y="1103"/>
                  </a:cubicBezTo>
                  <a:cubicBezTo>
                    <a:pt x="10586" y="883"/>
                    <a:pt x="10744" y="725"/>
                    <a:pt x="10902" y="725"/>
                  </a:cubicBezTo>
                  <a:close/>
                  <a:moveTo>
                    <a:pt x="2143" y="5640"/>
                  </a:moveTo>
                  <a:lnTo>
                    <a:pt x="2143" y="6364"/>
                  </a:lnTo>
                  <a:lnTo>
                    <a:pt x="1419" y="6364"/>
                  </a:lnTo>
                  <a:lnTo>
                    <a:pt x="1419" y="5640"/>
                  </a:lnTo>
                  <a:close/>
                  <a:moveTo>
                    <a:pt x="10555" y="5640"/>
                  </a:moveTo>
                  <a:lnTo>
                    <a:pt x="10555" y="6364"/>
                  </a:lnTo>
                  <a:lnTo>
                    <a:pt x="9862" y="6364"/>
                  </a:lnTo>
                  <a:lnTo>
                    <a:pt x="9862" y="5640"/>
                  </a:lnTo>
                  <a:close/>
                  <a:moveTo>
                    <a:pt x="10902" y="0"/>
                  </a:moveTo>
                  <a:cubicBezTo>
                    <a:pt x="10460" y="0"/>
                    <a:pt x="10051" y="252"/>
                    <a:pt x="9925" y="694"/>
                  </a:cubicBezTo>
                  <a:lnTo>
                    <a:pt x="7058" y="694"/>
                  </a:lnTo>
                  <a:lnTo>
                    <a:pt x="7058" y="379"/>
                  </a:lnTo>
                  <a:cubicBezTo>
                    <a:pt x="7058" y="189"/>
                    <a:pt x="6900" y="32"/>
                    <a:pt x="6711" y="32"/>
                  </a:cubicBezTo>
                  <a:lnTo>
                    <a:pt x="5294" y="32"/>
                  </a:lnTo>
                  <a:cubicBezTo>
                    <a:pt x="5073" y="32"/>
                    <a:pt x="4947" y="189"/>
                    <a:pt x="4947" y="379"/>
                  </a:cubicBezTo>
                  <a:lnTo>
                    <a:pt x="4947" y="725"/>
                  </a:lnTo>
                  <a:lnTo>
                    <a:pt x="2049" y="725"/>
                  </a:lnTo>
                  <a:cubicBezTo>
                    <a:pt x="1891" y="347"/>
                    <a:pt x="1513" y="32"/>
                    <a:pt x="1072" y="32"/>
                  </a:cubicBezTo>
                  <a:cubicBezTo>
                    <a:pt x="473" y="32"/>
                    <a:pt x="1" y="505"/>
                    <a:pt x="1" y="1072"/>
                  </a:cubicBezTo>
                  <a:cubicBezTo>
                    <a:pt x="1" y="1670"/>
                    <a:pt x="473" y="2143"/>
                    <a:pt x="1072" y="2143"/>
                  </a:cubicBezTo>
                  <a:cubicBezTo>
                    <a:pt x="1545" y="2143"/>
                    <a:pt x="1923" y="1828"/>
                    <a:pt x="2049" y="1450"/>
                  </a:cubicBezTo>
                  <a:lnTo>
                    <a:pt x="3592" y="1450"/>
                  </a:lnTo>
                  <a:cubicBezTo>
                    <a:pt x="3183" y="1670"/>
                    <a:pt x="2836" y="1985"/>
                    <a:pt x="2521" y="2332"/>
                  </a:cubicBezTo>
                  <a:cubicBezTo>
                    <a:pt x="1891" y="3088"/>
                    <a:pt x="1545" y="4002"/>
                    <a:pt x="1450" y="4978"/>
                  </a:cubicBezTo>
                  <a:lnTo>
                    <a:pt x="1103" y="4978"/>
                  </a:lnTo>
                  <a:cubicBezTo>
                    <a:pt x="914" y="4978"/>
                    <a:pt x="757" y="5136"/>
                    <a:pt x="757" y="5325"/>
                  </a:cubicBezTo>
                  <a:lnTo>
                    <a:pt x="757" y="6742"/>
                  </a:lnTo>
                  <a:cubicBezTo>
                    <a:pt x="757" y="6963"/>
                    <a:pt x="914" y="7121"/>
                    <a:pt x="1103" y="7121"/>
                  </a:cubicBezTo>
                  <a:lnTo>
                    <a:pt x="2521" y="7121"/>
                  </a:lnTo>
                  <a:cubicBezTo>
                    <a:pt x="2742" y="7121"/>
                    <a:pt x="2899" y="6963"/>
                    <a:pt x="2899" y="6742"/>
                  </a:cubicBezTo>
                  <a:lnTo>
                    <a:pt x="2899" y="5325"/>
                  </a:lnTo>
                  <a:cubicBezTo>
                    <a:pt x="2899" y="5136"/>
                    <a:pt x="2742" y="4978"/>
                    <a:pt x="2521" y="4978"/>
                  </a:cubicBezTo>
                  <a:lnTo>
                    <a:pt x="2175" y="4978"/>
                  </a:lnTo>
                  <a:cubicBezTo>
                    <a:pt x="2332" y="3403"/>
                    <a:pt x="3435" y="2017"/>
                    <a:pt x="4979" y="1607"/>
                  </a:cubicBezTo>
                  <a:lnTo>
                    <a:pt x="4979" y="1796"/>
                  </a:lnTo>
                  <a:cubicBezTo>
                    <a:pt x="4979" y="1985"/>
                    <a:pt x="5136" y="2143"/>
                    <a:pt x="5325" y="2143"/>
                  </a:cubicBezTo>
                  <a:lnTo>
                    <a:pt x="6743" y="2143"/>
                  </a:lnTo>
                  <a:cubicBezTo>
                    <a:pt x="6932" y="2143"/>
                    <a:pt x="7089" y="1985"/>
                    <a:pt x="7089" y="1796"/>
                  </a:cubicBezTo>
                  <a:lnTo>
                    <a:pt x="7089" y="1576"/>
                  </a:lnTo>
                  <a:cubicBezTo>
                    <a:pt x="8633" y="1985"/>
                    <a:pt x="9736" y="3371"/>
                    <a:pt x="9893" y="4947"/>
                  </a:cubicBezTo>
                  <a:lnTo>
                    <a:pt x="9547" y="4947"/>
                  </a:lnTo>
                  <a:cubicBezTo>
                    <a:pt x="9358" y="4947"/>
                    <a:pt x="9200" y="5104"/>
                    <a:pt x="9200" y="5293"/>
                  </a:cubicBezTo>
                  <a:lnTo>
                    <a:pt x="9200" y="6711"/>
                  </a:lnTo>
                  <a:cubicBezTo>
                    <a:pt x="9200" y="6932"/>
                    <a:pt x="9358" y="7089"/>
                    <a:pt x="9547" y="7089"/>
                  </a:cubicBezTo>
                  <a:lnTo>
                    <a:pt x="10965" y="7089"/>
                  </a:lnTo>
                  <a:cubicBezTo>
                    <a:pt x="11154" y="7089"/>
                    <a:pt x="11311" y="6932"/>
                    <a:pt x="11311" y="6711"/>
                  </a:cubicBezTo>
                  <a:lnTo>
                    <a:pt x="11311" y="5293"/>
                  </a:lnTo>
                  <a:cubicBezTo>
                    <a:pt x="11311" y="5104"/>
                    <a:pt x="11154" y="4947"/>
                    <a:pt x="10965" y="4947"/>
                  </a:cubicBezTo>
                  <a:lnTo>
                    <a:pt x="10618" y="4947"/>
                  </a:lnTo>
                  <a:cubicBezTo>
                    <a:pt x="10523" y="4002"/>
                    <a:pt x="10177" y="3056"/>
                    <a:pt x="9547" y="2300"/>
                  </a:cubicBezTo>
                  <a:cubicBezTo>
                    <a:pt x="9232" y="1954"/>
                    <a:pt x="8885" y="1639"/>
                    <a:pt x="8476" y="1418"/>
                  </a:cubicBezTo>
                  <a:lnTo>
                    <a:pt x="10019" y="1418"/>
                  </a:lnTo>
                  <a:cubicBezTo>
                    <a:pt x="10082" y="1828"/>
                    <a:pt x="10492" y="2111"/>
                    <a:pt x="10902" y="2111"/>
                  </a:cubicBezTo>
                  <a:cubicBezTo>
                    <a:pt x="11500" y="2111"/>
                    <a:pt x="11973" y="1639"/>
                    <a:pt x="11973" y="1040"/>
                  </a:cubicBezTo>
                  <a:cubicBezTo>
                    <a:pt x="11973" y="473"/>
                    <a:pt x="11500" y="0"/>
                    <a:pt x="109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58" name="Google Shape;558;p20"/>
          <p:cNvGrpSpPr/>
          <p:nvPr/>
        </p:nvGrpSpPr>
        <p:grpSpPr>
          <a:xfrm>
            <a:off x="2062549" y="1816709"/>
            <a:ext cx="297599" cy="337462"/>
            <a:chOff x="-45278675" y="2333325"/>
            <a:chExt cx="264650" cy="300100"/>
          </a:xfrm>
        </p:grpSpPr>
        <p:sp>
          <p:nvSpPr>
            <p:cNvPr id="559" name="Google Shape;559;p20"/>
            <p:cNvSpPr/>
            <p:nvPr/>
          </p:nvSpPr>
          <p:spPr>
            <a:xfrm>
              <a:off x="-45243225" y="2475100"/>
              <a:ext cx="52775" cy="87450"/>
            </a:xfrm>
            <a:custGeom>
              <a:avLst/>
              <a:gdLst/>
              <a:ahLst/>
              <a:cxnLst/>
              <a:rect l="l" t="t" r="r" b="b"/>
              <a:pathLst>
                <a:path w="2111" h="3498" extrusionOk="0">
                  <a:moveTo>
                    <a:pt x="1071" y="725"/>
                  </a:moveTo>
                  <a:cubicBezTo>
                    <a:pt x="1260" y="725"/>
                    <a:pt x="1418" y="883"/>
                    <a:pt x="1418" y="1072"/>
                  </a:cubicBezTo>
                  <a:cubicBezTo>
                    <a:pt x="1418" y="1261"/>
                    <a:pt x="1260" y="1418"/>
                    <a:pt x="1071" y="1418"/>
                  </a:cubicBezTo>
                  <a:lnTo>
                    <a:pt x="725" y="1418"/>
                  </a:lnTo>
                  <a:lnTo>
                    <a:pt x="725" y="725"/>
                  </a:lnTo>
                  <a:close/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3151"/>
                  </a:lnTo>
                  <a:cubicBezTo>
                    <a:pt x="0" y="3340"/>
                    <a:pt x="158" y="3497"/>
                    <a:pt x="347" y="3497"/>
                  </a:cubicBezTo>
                  <a:cubicBezTo>
                    <a:pt x="536" y="3497"/>
                    <a:pt x="693" y="3340"/>
                    <a:pt x="693" y="3151"/>
                  </a:cubicBezTo>
                  <a:lnTo>
                    <a:pt x="693" y="2080"/>
                  </a:lnTo>
                  <a:lnTo>
                    <a:pt x="1071" y="2080"/>
                  </a:lnTo>
                  <a:cubicBezTo>
                    <a:pt x="1638" y="2080"/>
                    <a:pt x="2111" y="1607"/>
                    <a:pt x="2111" y="1040"/>
                  </a:cubicBezTo>
                  <a:cubicBezTo>
                    <a:pt x="2111" y="473"/>
                    <a:pt x="1670" y="0"/>
                    <a:pt x="107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60" name="Google Shape;560;p20"/>
            <p:cNvSpPr/>
            <p:nvPr/>
          </p:nvSpPr>
          <p:spPr>
            <a:xfrm>
              <a:off x="-45172350" y="2475100"/>
              <a:ext cx="52800" cy="89025"/>
            </a:xfrm>
            <a:custGeom>
              <a:avLst/>
              <a:gdLst/>
              <a:ahLst/>
              <a:cxnLst/>
              <a:rect l="l" t="t" r="r" b="b"/>
              <a:pathLst>
                <a:path w="2112" h="3561" extrusionOk="0">
                  <a:moveTo>
                    <a:pt x="1072" y="0"/>
                  </a:moveTo>
                  <a:cubicBezTo>
                    <a:pt x="473" y="0"/>
                    <a:pt x="1" y="473"/>
                    <a:pt x="1" y="1072"/>
                  </a:cubicBezTo>
                  <a:cubicBezTo>
                    <a:pt x="1" y="1670"/>
                    <a:pt x="473" y="2143"/>
                    <a:pt x="1072" y="2143"/>
                  </a:cubicBezTo>
                  <a:cubicBezTo>
                    <a:pt x="1261" y="2143"/>
                    <a:pt x="1418" y="2300"/>
                    <a:pt x="1418" y="2489"/>
                  </a:cubicBezTo>
                  <a:cubicBezTo>
                    <a:pt x="1418" y="2678"/>
                    <a:pt x="1261" y="2836"/>
                    <a:pt x="1072" y="2836"/>
                  </a:cubicBezTo>
                  <a:cubicBezTo>
                    <a:pt x="851" y="2836"/>
                    <a:pt x="694" y="2678"/>
                    <a:pt x="694" y="2489"/>
                  </a:cubicBezTo>
                  <a:cubicBezTo>
                    <a:pt x="694" y="2300"/>
                    <a:pt x="536" y="2143"/>
                    <a:pt x="347" y="2143"/>
                  </a:cubicBezTo>
                  <a:cubicBezTo>
                    <a:pt x="158" y="2143"/>
                    <a:pt x="1" y="2300"/>
                    <a:pt x="1" y="2489"/>
                  </a:cubicBezTo>
                  <a:cubicBezTo>
                    <a:pt x="1" y="3088"/>
                    <a:pt x="473" y="3560"/>
                    <a:pt x="1072" y="3560"/>
                  </a:cubicBezTo>
                  <a:cubicBezTo>
                    <a:pt x="1639" y="3560"/>
                    <a:pt x="2111" y="3088"/>
                    <a:pt x="2111" y="2489"/>
                  </a:cubicBezTo>
                  <a:cubicBezTo>
                    <a:pt x="2111" y="1891"/>
                    <a:pt x="1639" y="1418"/>
                    <a:pt x="1072" y="1418"/>
                  </a:cubicBezTo>
                  <a:cubicBezTo>
                    <a:pt x="851" y="1418"/>
                    <a:pt x="725" y="1261"/>
                    <a:pt x="725" y="1072"/>
                  </a:cubicBezTo>
                  <a:cubicBezTo>
                    <a:pt x="725" y="883"/>
                    <a:pt x="851" y="725"/>
                    <a:pt x="1072" y="725"/>
                  </a:cubicBezTo>
                  <a:cubicBezTo>
                    <a:pt x="1261" y="725"/>
                    <a:pt x="1418" y="883"/>
                    <a:pt x="1418" y="1072"/>
                  </a:cubicBezTo>
                  <a:cubicBezTo>
                    <a:pt x="1418" y="1261"/>
                    <a:pt x="1576" y="1418"/>
                    <a:pt x="1765" y="1418"/>
                  </a:cubicBezTo>
                  <a:cubicBezTo>
                    <a:pt x="1954" y="1418"/>
                    <a:pt x="2111" y="1261"/>
                    <a:pt x="2111" y="1072"/>
                  </a:cubicBezTo>
                  <a:cubicBezTo>
                    <a:pt x="2111" y="473"/>
                    <a:pt x="1639" y="0"/>
                    <a:pt x="10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61" name="Google Shape;561;p20"/>
            <p:cNvSpPr/>
            <p:nvPr/>
          </p:nvSpPr>
          <p:spPr>
            <a:xfrm>
              <a:off x="-45102250" y="2475100"/>
              <a:ext cx="52800" cy="87450"/>
            </a:xfrm>
            <a:custGeom>
              <a:avLst/>
              <a:gdLst/>
              <a:ahLst/>
              <a:cxnLst/>
              <a:rect l="l" t="t" r="r" b="b"/>
              <a:pathLst>
                <a:path w="2112" h="3498" extrusionOk="0">
                  <a:moveTo>
                    <a:pt x="1072" y="725"/>
                  </a:moveTo>
                  <a:cubicBezTo>
                    <a:pt x="1261" y="725"/>
                    <a:pt x="1418" y="883"/>
                    <a:pt x="1418" y="1072"/>
                  </a:cubicBezTo>
                  <a:lnTo>
                    <a:pt x="1418" y="2458"/>
                  </a:lnTo>
                  <a:cubicBezTo>
                    <a:pt x="1418" y="2647"/>
                    <a:pt x="1261" y="2804"/>
                    <a:pt x="1072" y="2804"/>
                  </a:cubicBezTo>
                  <a:lnTo>
                    <a:pt x="694" y="2804"/>
                  </a:lnTo>
                  <a:lnTo>
                    <a:pt x="694" y="725"/>
                  </a:lnTo>
                  <a:close/>
                  <a:moveTo>
                    <a:pt x="347" y="0"/>
                  </a:moveTo>
                  <a:cubicBezTo>
                    <a:pt x="158" y="0"/>
                    <a:pt x="0" y="158"/>
                    <a:pt x="0" y="347"/>
                  </a:cubicBezTo>
                  <a:lnTo>
                    <a:pt x="0" y="3151"/>
                  </a:lnTo>
                  <a:cubicBezTo>
                    <a:pt x="0" y="3340"/>
                    <a:pt x="158" y="3497"/>
                    <a:pt x="347" y="3497"/>
                  </a:cubicBezTo>
                  <a:lnTo>
                    <a:pt x="1040" y="3497"/>
                  </a:lnTo>
                  <a:cubicBezTo>
                    <a:pt x="1639" y="3497"/>
                    <a:pt x="2111" y="3025"/>
                    <a:pt x="2111" y="2458"/>
                  </a:cubicBezTo>
                  <a:lnTo>
                    <a:pt x="2111" y="1040"/>
                  </a:lnTo>
                  <a:cubicBezTo>
                    <a:pt x="2111" y="473"/>
                    <a:pt x="1639" y="0"/>
                    <a:pt x="10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62" name="Google Shape;562;p20"/>
            <p:cNvSpPr/>
            <p:nvPr/>
          </p:nvSpPr>
          <p:spPr>
            <a:xfrm>
              <a:off x="-45278675" y="2333325"/>
              <a:ext cx="264650" cy="300100"/>
            </a:xfrm>
            <a:custGeom>
              <a:avLst/>
              <a:gdLst/>
              <a:ahLst/>
              <a:cxnLst/>
              <a:rect l="l" t="t" r="r" b="b"/>
              <a:pathLst>
                <a:path w="10586" h="12004" extrusionOk="0">
                  <a:moveTo>
                    <a:pt x="7751" y="1229"/>
                  </a:moveTo>
                  <a:lnTo>
                    <a:pt x="8664" y="2143"/>
                  </a:lnTo>
                  <a:lnTo>
                    <a:pt x="7751" y="2143"/>
                  </a:lnTo>
                  <a:lnTo>
                    <a:pt x="7751" y="1229"/>
                  </a:lnTo>
                  <a:close/>
                  <a:moveTo>
                    <a:pt x="7089" y="725"/>
                  </a:moveTo>
                  <a:lnTo>
                    <a:pt x="7089" y="2489"/>
                  </a:lnTo>
                  <a:cubicBezTo>
                    <a:pt x="7089" y="2678"/>
                    <a:pt x="7246" y="2836"/>
                    <a:pt x="7436" y="2836"/>
                  </a:cubicBezTo>
                  <a:lnTo>
                    <a:pt x="9200" y="2836"/>
                  </a:lnTo>
                  <a:lnTo>
                    <a:pt x="9200" y="4254"/>
                  </a:lnTo>
                  <a:lnTo>
                    <a:pt x="1481" y="4254"/>
                  </a:lnTo>
                  <a:lnTo>
                    <a:pt x="1481" y="725"/>
                  </a:lnTo>
                  <a:close/>
                  <a:moveTo>
                    <a:pt x="9893" y="4978"/>
                  </a:moveTo>
                  <a:lnTo>
                    <a:pt x="9893" y="9893"/>
                  </a:lnTo>
                  <a:lnTo>
                    <a:pt x="756" y="9893"/>
                  </a:lnTo>
                  <a:lnTo>
                    <a:pt x="756" y="4978"/>
                  </a:lnTo>
                  <a:close/>
                  <a:moveTo>
                    <a:pt x="9168" y="10586"/>
                  </a:moveTo>
                  <a:lnTo>
                    <a:pt x="9168" y="11311"/>
                  </a:lnTo>
                  <a:lnTo>
                    <a:pt x="1450" y="11311"/>
                  </a:lnTo>
                  <a:lnTo>
                    <a:pt x="1450" y="10586"/>
                  </a:lnTo>
                  <a:close/>
                  <a:moveTo>
                    <a:pt x="1072" y="1"/>
                  </a:moveTo>
                  <a:cubicBezTo>
                    <a:pt x="851" y="1"/>
                    <a:pt x="725" y="158"/>
                    <a:pt x="725" y="347"/>
                  </a:cubicBezTo>
                  <a:lnTo>
                    <a:pt x="725" y="4254"/>
                  </a:lnTo>
                  <a:lnTo>
                    <a:pt x="347" y="4254"/>
                  </a:lnTo>
                  <a:cubicBezTo>
                    <a:pt x="158" y="4254"/>
                    <a:pt x="0" y="4411"/>
                    <a:pt x="0" y="4600"/>
                  </a:cubicBezTo>
                  <a:lnTo>
                    <a:pt x="0" y="10240"/>
                  </a:lnTo>
                  <a:cubicBezTo>
                    <a:pt x="0" y="10429"/>
                    <a:pt x="158" y="10586"/>
                    <a:pt x="347" y="10586"/>
                  </a:cubicBezTo>
                  <a:lnTo>
                    <a:pt x="725" y="10586"/>
                  </a:lnTo>
                  <a:lnTo>
                    <a:pt x="725" y="11657"/>
                  </a:lnTo>
                  <a:cubicBezTo>
                    <a:pt x="725" y="11846"/>
                    <a:pt x="851" y="12004"/>
                    <a:pt x="1072" y="12004"/>
                  </a:cubicBezTo>
                  <a:lnTo>
                    <a:pt x="9483" y="12004"/>
                  </a:lnTo>
                  <a:cubicBezTo>
                    <a:pt x="9672" y="12004"/>
                    <a:pt x="9830" y="11846"/>
                    <a:pt x="9830" y="11657"/>
                  </a:cubicBezTo>
                  <a:lnTo>
                    <a:pt x="9830" y="10586"/>
                  </a:lnTo>
                  <a:lnTo>
                    <a:pt x="10208" y="10586"/>
                  </a:lnTo>
                  <a:cubicBezTo>
                    <a:pt x="10397" y="10586"/>
                    <a:pt x="10555" y="10429"/>
                    <a:pt x="10555" y="10240"/>
                  </a:cubicBezTo>
                  <a:lnTo>
                    <a:pt x="10555" y="4600"/>
                  </a:lnTo>
                  <a:cubicBezTo>
                    <a:pt x="10586" y="4411"/>
                    <a:pt x="10428" y="4254"/>
                    <a:pt x="10239" y="4254"/>
                  </a:cubicBezTo>
                  <a:lnTo>
                    <a:pt x="9893" y="4254"/>
                  </a:lnTo>
                  <a:lnTo>
                    <a:pt x="9893" y="2489"/>
                  </a:lnTo>
                  <a:cubicBezTo>
                    <a:pt x="9893" y="2395"/>
                    <a:pt x="9830" y="2300"/>
                    <a:pt x="9767" y="2237"/>
                  </a:cubicBezTo>
                  <a:lnTo>
                    <a:pt x="7656" y="127"/>
                  </a:lnTo>
                  <a:cubicBezTo>
                    <a:pt x="7562" y="32"/>
                    <a:pt x="7499" y="1"/>
                    <a:pt x="74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63" name="Google Shape;563;p20"/>
          <p:cNvGrpSpPr/>
          <p:nvPr/>
        </p:nvGrpSpPr>
        <p:grpSpPr>
          <a:xfrm>
            <a:off x="2061460" y="3075156"/>
            <a:ext cx="296869" cy="360270"/>
            <a:chOff x="-45270025" y="2701925"/>
            <a:chExt cx="247350" cy="300125"/>
          </a:xfrm>
        </p:grpSpPr>
        <p:sp>
          <p:nvSpPr>
            <p:cNvPr id="564" name="Google Shape;564;p20"/>
            <p:cNvSpPr/>
            <p:nvPr/>
          </p:nvSpPr>
          <p:spPr>
            <a:xfrm>
              <a:off x="-45128250" y="2843700"/>
              <a:ext cx="18150" cy="17350"/>
            </a:xfrm>
            <a:custGeom>
              <a:avLst/>
              <a:gdLst/>
              <a:ahLst/>
              <a:cxnLst/>
              <a:rect l="l" t="t" r="r" b="b"/>
              <a:pathLst>
                <a:path w="726" h="694" extrusionOk="0">
                  <a:moveTo>
                    <a:pt x="347" y="1"/>
                  </a:moveTo>
                  <a:cubicBezTo>
                    <a:pt x="158" y="1"/>
                    <a:pt x="1" y="158"/>
                    <a:pt x="1" y="347"/>
                  </a:cubicBezTo>
                  <a:cubicBezTo>
                    <a:pt x="1" y="536"/>
                    <a:pt x="158" y="694"/>
                    <a:pt x="347" y="694"/>
                  </a:cubicBezTo>
                  <a:cubicBezTo>
                    <a:pt x="568" y="694"/>
                    <a:pt x="725" y="536"/>
                    <a:pt x="725" y="347"/>
                  </a:cubicBezTo>
                  <a:cubicBezTo>
                    <a:pt x="725" y="158"/>
                    <a:pt x="568" y="1"/>
                    <a:pt x="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65" name="Google Shape;565;p20"/>
            <p:cNvSpPr/>
            <p:nvPr/>
          </p:nvSpPr>
          <p:spPr>
            <a:xfrm>
              <a:off x="-45270025" y="2701925"/>
              <a:ext cx="247350" cy="300125"/>
            </a:xfrm>
            <a:custGeom>
              <a:avLst/>
              <a:gdLst/>
              <a:ahLst/>
              <a:cxnLst/>
              <a:rect l="l" t="t" r="r" b="b"/>
              <a:pathLst>
                <a:path w="9894" h="12005" extrusionOk="0">
                  <a:moveTo>
                    <a:pt x="7751" y="1261"/>
                  </a:moveTo>
                  <a:lnTo>
                    <a:pt x="8665" y="2143"/>
                  </a:lnTo>
                  <a:lnTo>
                    <a:pt x="7751" y="2143"/>
                  </a:lnTo>
                  <a:lnTo>
                    <a:pt x="7751" y="1261"/>
                  </a:lnTo>
                  <a:close/>
                  <a:moveTo>
                    <a:pt x="7090" y="4979"/>
                  </a:moveTo>
                  <a:lnTo>
                    <a:pt x="7090" y="9925"/>
                  </a:lnTo>
                  <a:lnTo>
                    <a:pt x="757" y="9925"/>
                  </a:lnTo>
                  <a:lnTo>
                    <a:pt x="757" y="4979"/>
                  </a:lnTo>
                  <a:close/>
                  <a:moveTo>
                    <a:pt x="7090" y="725"/>
                  </a:moveTo>
                  <a:lnTo>
                    <a:pt x="7090" y="2521"/>
                  </a:lnTo>
                  <a:cubicBezTo>
                    <a:pt x="7090" y="2710"/>
                    <a:pt x="7247" y="2868"/>
                    <a:pt x="7436" y="2868"/>
                  </a:cubicBezTo>
                  <a:lnTo>
                    <a:pt x="9232" y="2868"/>
                  </a:lnTo>
                  <a:lnTo>
                    <a:pt x="9232" y="11343"/>
                  </a:lnTo>
                  <a:lnTo>
                    <a:pt x="1450" y="11343"/>
                  </a:lnTo>
                  <a:lnTo>
                    <a:pt x="1450" y="10618"/>
                  </a:lnTo>
                  <a:lnTo>
                    <a:pt x="7436" y="10618"/>
                  </a:lnTo>
                  <a:cubicBezTo>
                    <a:pt x="7657" y="10618"/>
                    <a:pt x="7814" y="10460"/>
                    <a:pt x="7814" y="10271"/>
                  </a:cubicBezTo>
                  <a:lnTo>
                    <a:pt x="7814" y="4632"/>
                  </a:lnTo>
                  <a:cubicBezTo>
                    <a:pt x="7814" y="4443"/>
                    <a:pt x="7657" y="4285"/>
                    <a:pt x="7436" y="4285"/>
                  </a:cubicBezTo>
                  <a:lnTo>
                    <a:pt x="1450" y="4285"/>
                  </a:lnTo>
                  <a:lnTo>
                    <a:pt x="1450" y="725"/>
                  </a:lnTo>
                  <a:close/>
                  <a:moveTo>
                    <a:pt x="1072" y="1"/>
                  </a:moveTo>
                  <a:cubicBezTo>
                    <a:pt x="883" y="1"/>
                    <a:pt x="726" y="158"/>
                    <a:pt x="726" y="347"/>
                  </a:cubicBezTo>
                  <a:lnTo>
                    <a:pt x="726" y="4254"/>
                  </a:lnTo>
                  <a:lnTo>
                    <a:pt x="379" y="4254"/>
                  </a:lnTo>
                  <a:cubicBezTo>
                    <a:pt x="158" y="4254"/>
                    <a:pt x="1" y="4411"/>
                    <a:pt x="1" y="4601"/>
                  </a:cubicBezTo>
                  <a:lnTo>
                    <a:pt x="1" y="10240"/>
                  </a:lnTo>
                  <a:cubicBezTo>
                    <a:pt x="1" y="10429"/>
                    <a:pt x="158" y="10586"/>
                    <a:pt x="379" y="10586"/>
                  </a:cubicBezTo>
                  <a:lnTo>
                    <a:pt x="726" y="10586"/>
                  </a:lnTo>
                  <a:lnTo>
                    <a:pt x="726" y="11658"/>
                  </a:lnTo>
                  <a:cubicBezTo>
                    <a:pt x="726" y="11847"/>
                    <a:pt x="883" y="12004"/>
                    <a:pt x="1072" y="12004"/>
                  </a:cubicBezTo>
                  <a:lnTo>
                    <a:pt x="9484" y="12004"/>
                  </a:lnTo>
                  <a:cubicBezTo>
                    <a:pt x="9704" y="12004"/>
                    <a:pt x="9862" y="11847"/>
                    <a:pt x="9862" y="11658"/>
                  </a:cubicBezTo>
                  <a:lnTo>
                    <a:pt x="9893" y="2458"/>
                  </a:lnTo>
                  <a:cubicBezTo>
                    <a:pt x="9893" y="2395"/>
                    <a:pt x="9862" y="2269"/>
                    <a:pt x="9767" y="2238"/>
                  </a:cubicBezTo>
                  <a:lnTo>
                    <a:pt x="7657" y="95"/>
                  </a:lnTo>
                  <a:cubicBezTo>
                    <a:pt x="7562" y="32"/>
                    <a:pt x="7499" y="1"/>
                    <a:pt x="740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66" name="Google Shape;566;p20"/>
            <p:cNvSpPr/>
            <p:nvPr/>
          </p:nvSpPr>
          <p:spPr>
            <a:xfrm>
              <a:off x="-45235350" y="2844500"/>
              <a:ext cx="89800" cy="87450"/>
            </a:xfrm>
            <a:custGeom>
              <a:avLst/>
              <a:gdLst/>
              <a:ahLst/>
              <a:cxnLst/>
              <a:rect l="l" t="t" r="r" b="b"/>
              <a:pathLst>
                <a:path w="3592" h="3498" extrusionOk="0">
                  <a:moveTo>
                    <a:pt x="1796" y="1103"/>
                  </a:moveTo>
                  <a:lnTo>
                    <a:pt x="2268" y="2079"/>
                  </a:lnTo>
                  <a:lnTo>
                    <a:pt x="1292" y="2079"/>
                  </a:lnTo>
                  <a:lnTo>
                    <a:pt x="1796" y="1103"/>
                  </a:lnTo>
                  <a:close/>
                  <a:moveTo>
                    <a:pt x="1764" y="0"/>
                  </a:moveTo>
                  <a:cubicBezTo>
                    <a:pt x="1638" y="0"/>
                    <a:pt x="1544" y="63"/>
                    <a:pt x="1449" y="189"/>
                  </a:cubicBezTo>
                  <a:lnTo>
                    <a:pt x="32" y="2993"/>
                  </a:lnTo>
                  <a:cubicBezTo>
                    <a:pt x="0" y="3151"/>
                    <a:pt x="63" y="3340"/>
                    <a:pt x="284" y="3466"/>
                  </a:cubicBezTo>
                  <a:cubicBezTo>
                    <a:pt x="324" y="3482"/>
                    <a:pt x="369" y="3490"/>
                    <a:pt x="415" y="3490"/>
                  </a:cubicBezTo>
                  <a:cubicBezTo>
                    <a:pt x="547" y="3490"/>
                    <a:pt x="686" y="3425"/>
                    <a:pt x="756" y="3308"/>
                  </a:cubicBezTo>
                  <a:lnTo>
                    <a:pt x="977" y="2804"/>
                  </a:lnTo>
                  <a:lnTo>
                    <a:pt x="2647" y="2804"/>
                  </a:lnTo>
                  <a:lnTo>
                    <a:pt x="2867" y="3308"/>
                  </a:lnTo>
                  <a:cubicBezTo>
                    <a:pt x="2962" y="3434"/>
                    <a:pt x="3056" y="3497"/>
                    <a:pt x="3182" y="3497"/>
                  </a:cubicBezTo>
                  <a:cubicBezTo>
                    <a:pt x="3245" y="3497"/>
                    <a:pt x="3308" y="3497"/>
                    <a:pt x="3340" y="3466"/>
                  </a:cubicBezTo>
                  <a:cubicBezTo>
                    <a:pt x="3497" y="3371"/>
                    <a:pt x="3592" y="3151"/>
                    <a:pt x="3497" y="2993"/>
                  </a:cubicBezTo>
                  <a:lnTo>
                    <a:pt x="2079" y="189"/>
                  </a:lnTo>
                  <a:cubicBezTo>
                    <a:pt x="2016" y="63"/>
                    <a:pt x="1890" y="0"/>
                    <a:pt x="176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67" name="Google Shape;567;p20"/>
            <p:cNvSpPr/>
            <p:nvPr/>
          </p:nvSpPr>
          <p:spPr>
            <a:xfrm>
              <a:off x="-45128250" y="2879150"/>
              <a:ext cx="18150" cy="52800"/>
            </a:xfrm>
            <a:custGeom>
              <a:avLst/>
              <a:gdLst/>
              <a:ahLst/>
              <a:cxnLst/>
              <a:rect l="l" t="t" r="r" b="b"/>
              <a:pathLst>
                <a:path w="726" h="2112" extrusionOk="0">
                  <a:moveTo>
                    <a:pt x="347" y="0"/>
                  </a:moveTo>
                  <a:cubicBezTo>
                    <a:pt x="158" y="0"/>
                    <a:pt x="1" y="158"/>
                    <a:pt x="1" y="347"/>
                  </a:cubicBezTo>
                  <a:lnTo>
                    <a:pt x="1" y="1765"/>
                  </a:lnTo>
                  <a:cubicBezTo>
                    <a:pt x="1" y="1954"/>
                    <a:pt x="158" y="2111"/>
                    <a:pt x="347" y="2111"/>
                  </a:cubicBezTo>
                  <a:cubicBezTo>
                    <a:pt x="568" y="2111"/>
                    <a:pt x="725" y="1954"/>
                    <a:pt x="725" y="1765"/>
                  </a:cubicBezTo>
                  <a:lnTo>
                    <a:pt x="725" y="347"/>
                  </a:lnTo>
                  <a:cubicBezTo>
                    <a:pt x="725" y="158"/>
                    <a:pt x="568" y="0"/>
                    <a:pt x="3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68" name="Google Shape;568;p20"/>
          <p:cNvGrpSpPr/>
          <p:nvPr/>
        </p:nvGrpSpPr>
        <p:grpSpPr>
          <a:xfrm>
            <a:off x="2869235" y="1931636"/>
            <a:ext cx="1200776" cy="107549"/>
            <a:chOff x="5546798" y="2644435"/>
            <a:chExt cx="980705" cy="87838"/>
          </a:xfrm>
        </p:grpSpPr>
        <p:sp>
          <p:nvSpPr>
            <p:cNvPr id="569" name="Google Shape;569;p20"/>
            <p:cNvSpPr/>
            <p:nvPr/>
          </p:nvSpPr>
          <p:spPr>
            <a:xfrm rot="10800000" flipH="1">
              <a:off x="5546798" y="2644435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70" name="Google Shape;570;p20"/>
            <p:cNvSpPr/>
            <p:nvPr/>
          </p:nvSpPr>
          <p:spPr>
            <a:xfrm rot="10800000" flipH="1">
              <a:off x="5725401" y="2644435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71" name="Google Shape;571;p20"/>
            <p:cNvSpPr/>
            <p:nvPr/>
          </p:nvSpPr>
          <p:spPr>
            <a:xfrm rot="10800000" flipH="1">
              <a:off x="5904004" y="2644435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72" name="Google Shape;572;p20"/>
            <p:cNvSpPr/>
            <p:nvPr/>
          </p:nvSpPr>
          <p:spPr>
            <a:xfrm rot="10800000" flipH="1">
              <a:off x="6082607" y="2644435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73" name="Google Shape;573;p20"/>
            <p:cNvSpPr/>
            <p:nvPr/>
          </p:nvSpPr>
          <p:spPr>
            <a:xfrm rot="10800000" flipH="1">
              <a:off x="6261211" y="2644435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rgbClr val="FFA73B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74" name="Google Shape;574;p20"/>
            <p:cNvSpPr/>
            <p:nvPr/>
          </p:nvSpPr>
          <p:spPr>
            <a:xfrm rot="10800000" flipH="1">
              <a:off x="6439814" y="2644435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noFill/>
            <a:ln w="9525" cap="flat" cmpd="sng">
              <a:solidFill>
                <a:srgbClr val="FFA73B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75" name="Google Shape;575;p20"/>
          <p:cNvGrpSpPr/>
          <p:nvPr/>
        </p:nvGrpSpPr>
        <p:grpSpPr>
          <a:xfrm>
            <a:off x="6207662" y="1931635"/>
            <a:ext cx="1200776" cy="107549"/>
            <a:chOff x="5546798" y="2873310"/>
            <a:chExt cx="980705" cy="87838"/>
          </a:xfrm>
        </p:grpSpPr>
        <p:sp>
          <p:nvSpPr>
            <p:cNvPr id="576" name="Google Shape;576;p20"/>
            <p:cNvSpPr/>
            <p:nvPr/>
          </p:nvSpPr>
          <p:spPr>
            <a:xfrm rot="10800000" flipH="1">
              <a:off x="5546798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77" name="Google Shape;577;p20"/>
            <p:cNvSpPr/>
            <p:nvPr/>
          </p:nvSpPr>
          <p:spPr>
            <a:xfrm rot="10800000" flipH="1">
              <a:off x="5725401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78" name="Google Shape;578;p20"/>
            <p:cNvSpPr/>
            <p:nvPr/>
          </p:nvSpPr>
          <p:spPr>
            <a:xfrm rot="10800000" flipH="1">
              <a:off x="5904004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79" name="Google Shape;579;p20"/>
            <p:cNvSpPr/>
            <p:nvPr/>
          </p:nvSpPr>
          <p:spPr>
            <a:xfrm rot="10800000" flipH="1">
              <a:off x="6082607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80" name="Google Shape;580;p20"/>
            <p:cNvSpPr/>
            <p:nvPr/>
          </p:nvSpPr>
          <p:spPr>
            <a:xfrm rot="10800000" flipH="1">
              <a:off x="6261211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81" name="Google Shape;581;p20"/>
            <p:cNvSpPr/>
            <p:nvPr/>
          </p:nvSpPr>
          <p:spPr>
            <a:xfrm rot="10800000" flipH="1">
              <a:off x="6439814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82" name="Google Shape;582;p20"/>
          <p:cNvGrpSpPr/>
          <p:nvPr/>
        </p:nvGrpSpPr>
        <p:grpSpPr>
          <a:xfrm>
            <a:off x="2869235" y="3201524"/>
            <a:ext cx="1200776" cy="107549"/>
            <a:chOff x="5546798" y="3082360"/>
            <a:chExt cx="980705" cy="87838"/>
          </a:xfrm>
        </p:grpSpPr>
        <p:sp>
          <p:nvSpPr>
            <p:cNvPr id="583" name="Google Shape;583;p20"/>
            <p:cNvSpPr/>
            <p:nvPr/>
          </p:nvSpPr>
          <p:spPr>
            <a:xfrm rot="10800000" flipH="1">
              <a:off x="5546798" y="308236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84" name="Google Shape;584;p20"/>
            <p:cNvSpPr/>
            <p:nvPr/>
          </p:nvSpPr>
          <p:spPr>
            <a:xfrm rot="10800000" flipH="1">
              <a:off x="5725401" y="308236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85" name="Google Shape;585;p20"/>
            <p:cNvSpPr/>
            <p:nvPr/>
          </p:nvSpPr>
          <p:spPr>
            <a:xfrm rot="10800000" flipH="1">
              <a:off x="5904004" y="308236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86" name="Google Shape;586;p20"/>
            <p:cNvSpPr/>
            <p:nvPr/>
          </p:nvSpPr>
          <p:spPr>
            <a:xfrm rot="10800000" flipH="1">
              <a:off x="6082607" y="308236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87" name="Google Shape;587;p20"/>
            <p:cNvSpPr/>
            <p:nvPr/>
          </p:nvSpPr>
          <p:spPr>
            <a:xfrm rot="10800000" flipH="1">
              <a:off x="6261211" y="308236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88" name="Google Shape;588;p20"/>
            <p:cNvSpPr/>
            <p:nvPr/>
          </p:nvSpPr>
          <p:spPr>
            <a:xfrm rot="10800000" flipH="1">
              <a:off x="6439814" y="308236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  <p:grpSp>
        <p:nvGrpSpPr>
          <p:cNvPr id="589" name="Google Shape;589;p20"/>
          <p:cNvGrpSpPr/>
          <p:nvPr/>
        </p:nvGrpSpPr>
        <p:grpSpPr>
          <a:xfrm>
            <a:off x="6207662" y="3201525"/>
            <a:ext cx="1200776" cy="107549"/>
            <a:chOff x="5546798" y="2873310"/>
            <a:chExt cx="980705" cy="87838"/>
          </a:xfrm>
        </p:grpSpPr>
        <p:sp>
          <p:nvSpPr>
            <p:cNvPr id="590" name="Google Shape;590;p20"/>
            <p:cNvSpPr/>
            <p:nvPr/>
          </p:nvSpPr>
          <p:spPr>
            <a:xfrm rot="10800000" flipH="1">
              <a:off x="5546798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91" name="Google Shape;591;p20"/>
            <p:cNvSpPr/>
            <p:nvPr/>
          </p:nvSpPr>
          <p:spPr>
            <a:xfrm rot="10800000" flipH="1">
              <a:off x="5725401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92" name="Google Shape;592;p20"/>
            <p:cNvSpPr/>
            <p:nvPr/>
          </p:nvSpPr>
          <p:spPr>
            <a:xfrm rot="10800000" flipH="1">
              <a:off x="5904004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93" name="Google Shape;593;p20"/>
            <p:cNvSpPr/>
            <p:nvPr/>
          </p:nvSpPr>
          <p:spPr>
            <a:xfrm rot="10800000" flipH="1">
              <a:off x="6082607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94" name="Google Shape;594;p20"/>
            <p:cNvSpPr/>
            <p:nvPr/>
          </p:nvSpPr>
          <p:spPr>
            <a:xfrm rot="10800000" flipH="1">
              <a:off x="6261211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  <p:sp>
          <p:nvSpPr>
            <p:cNvPr id="595" name="Google Shape;595;p20"/>
            <p:cNvSpPr/>
            <p:nvPr/>
          </p:nvSpPr>
          <p:spPr>
            <a:xfrm rot="10800000" flipH="1">
              <a:off x="6439814" y="2873310"/>
              <a:ext cx="87689" cy="87838"/>
            </a:xfrm>
            <a:custGeom>
              <a:avLst/>
              <a:gdLst/>
              <a:ahLst/>
              <a:cxnLst/>
              <a:rect l="l" t="t" r="r" b="b"/>
              <a:pathLst>
                <a:path w="14713" h="14738" extrusionOk="0">
                  <a:moveTo>
                    <a:pt x="7419" y="1"/>
                  </a:moveTo>
                  <a:cubicBezTo>
                    <a:pt x="3334" y="1"/>
                    <a:pt x="0" y="3359"/>
                    <a:pt x="0" y="7420"/>
                  </a:cubicBezTo>
                  <a:cubicBezTo>
                    <a:pt x="0" y="11505"/>
                    <a:pt x="3334" y="14738"/>
                    <a:pt x="7419" y="14738"/>
                  </a:cubicBezTo>
                  <a:cubicBezTo>
                    <a:pt x="11479" y="14738"/>
                    <a:pt x="14712" y="11505"/>
                    <a:pt x="14712" y="7420"/>
                  </a:cubicBezTo>
                  <a:cubicBezTo>
                    <a:pt x="14712" y="3359"/>
                    <a:pt x="11479" y="1"/>
                    <a:pt x="7419" y="1"/>
                  </a:cubicBezTo>
                  <a:close/>
                </a:path>
              </a:pathLst>
            </a:custGeom>
            <a:noFill/>
            <a:ln w="9525" cap="flat" cmpd="sng">
              <a:solidFill>
                <a:schemeClr val="accent5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>
                <a:cs typeface="B Titr" panose="00000700000000000000" pitchFamily="2" charset="-78"/>
              </a:endParaRPr>
            </a:p>
          </p:txBody>
        </p:sp>
      </p:grpSp>
    </p:spTree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My Creative CV by slidesgo">
  <a:themeElements>
    <a:clrScheme name="Simple Light">
      <a:dk1>
        <a:srgbClr val="E9E6E1"/>
      </a:dk1>
      <a:lt1>
        <a:srgbClr val="434343"/>
      </a:lt1>
      <a:dk2>
        <a:srgbClr val="0C2E3A"/>
      </a:dk2>
      <a:lt2>
        <a:srgbClr val="018790"/>
      </a:lt2>
      <a:accent1>
        <a:srgbClr val="FFD497"/>
      </a:accent1>
      <a:accent2>
        <a:srgbClr val="1DCDC3"/>
      </a:accent2>
      <a:accent3>
        <a:srgbClr val="78001B"/>
      </a:accent3>
      <a:accent4>
        <a:srgbClr val="F5340B"/>
      </a:accent4>
      <a:accent5>
        <a:srgbClr val="FF823B"/>
      </a:accent5>
      <a:accent6>
        <a:srgbClr val="FFA73B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486</Words>
  <Application>Microsoft Macintosh PowerPoint</Application>
  <PresentationFormat>On-screen Show (16:9)</PresentationFormat>
  <Paragraphs>53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Arial</vt:lpstr>
      <vt:lpstr>Arvo</vt:lpstr>
      <vt:lpstr>B Koodak</vt:lpstr>
      <vt:lpstr>B Nazanin</vt:lpstr>
      <vt:lpstr>B Titr</vt:lpstr>
      <vt:lpstr>Barlow Condensed</vt:lpstr>
      <vt:lpstr>Barlow Condensed Medium</vt:lpstr>
      <vt:lpstr>Barlow Condensed SemiBold</vt:lpstr>
      <vt:lpstr>Calibri</vt:lpstr>
      <vt:lpstr>Fira Sans Extra Condensed Medium</vt:lpstr>
      <vt:lpstr>Shabnam</vt:lpstr>
      <vt:lpstr>My Creative CV by slidesgo</vt:lpstr>
      <vt:lpstr>قالب پاورپوینت طرح انتزاعی</vt:lpstr>
      <vt:lpstr>فهرست مطالب</vt:lpstr>
      <vt:lpstr>محل نوشتن عنوان</vt:lpstr>
      <vt:lpstr>تیتر خود را وارد کنید</vt:lpstr>
      <vt:lpstr>تیتر را وارد کنید</vt:lpstr>
      <vt:lpstr>تیتر را وارد کنید</vt:lpstr>
      <vt:lpstr>PowerPoint Presentation</vt:lpstr>
      <vt:lpstr>تیتر را وارد کنید</vt:lpstr>
      <vt:lpstr>اسلاید اینفوگرافیک </vt:lpstr>
      <vt:lpstr>تیتر را وارد کنید</vt:lpstr>
      <vt:lpstr>تیتر را وارد کنید</vt:lpstr>
      <vt:lpstr>با تشکر از توجه شما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PRESENTATION</dc:title>
  <dc:creator>MOHAMAD</dc:creator>
  <cp:lastModifiedBy>Sina Kazemi</cp:lastModifiedBy>
  <cp:revision>10</cp:revision>
  <dcterms:modified xsi:type="dcterms:W3CDTF">2024-09-02T11:52:27Z</dcterms:modified>
</cp:coreProperties>
</file>