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6"/>
  </p:notesMasterIdLst>
  <p:sldIdLst>
    <p:sldId id="262" r:id="rId2"/>
    <p:sldId id="261" r:id="rId3"/>
    <p:sldId id="264" r:id="rId4"/>
    <p:sldId id="429" r:id="rId5"/>
    <p:sldId id="265" r:id="rId6"/>
    <p:sldId id="430" r:id="rId7"/>
    <p:sldId id="428" r:id="rId8"/>
    <p:sldId id="434" r:id="rId9"/>
    <p:sldId id="431" r:id="rId10"/>
    <p:sldId id="435" r:id="rId11"/>
    <p:sldId id="432" r:id="rId12"/>
    <p:sldId id="436" r:id="rId13"/>
    <p:sldId id="433" r:id="rId14"/>
    <p:sldId id="437" r:id="rId15"/>
  </p:sldIdLst>
  <p:sldSz cx="12192000" cy="6858000"/>
  <p:notesSz cx="6858000" cy="9144000"/>
  <p:embeddedFontLst>
    <p:embeddedFont>
      <p:font typeface="B Titr" pitchFamily="2" charset="-78"/>
      <p:bold r:id="rId17"/>
    </p:embeddedFont>
    <p:embeddedFont>
      <p:font typeface="Estedad Black" panose="02000A03000000000000" pitchFamily="2" charset="-78"/>
      <p:bold r:id="rId18"/>
    </p:embeddedFont>
    <p:embeddedFont>
      <p:font typeface="S Besmellah 1" pitchFamily="2" charset="0"/>
      <p:regular r:id="rId19"/>
    </p:embeddedFont>
    <p:embeddedFont>
      <p:font typeface="Shabnam" panose="020B0603030804020204" pitchFamily="34" charset="-78"/>
      <p:regular r:id="rId20"/>
      <p:bold r:id="rId21"/>
    </p:embeddedFont>
    <p:embeddedFont>
      <p:font typeface="Vazir Light FD" pitchFamily="2" charset="-78"/>
      <p:regular r:id="rId22"/>
    </p:embeddedFont>
  </p:embeddedFontLst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344"/>
    <a:srgbClr val="F2F2F2"/>
    <a:srgbClr val="FFD9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91A606E-C30F-41E2-A6FE-2CBDA183F185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24C98080-FADA-4EED-8236-4142F46010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4262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199A7-4D7F-48FC-B9CB-D78A4D4F3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168BE1-FDAA-4A2C-B64A-91538170F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826DD-AB57-42A7-80F4-00A9E72D8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39906-FCA0-4361-836A-FCAA57C1B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F5C0A-C251-49BB-90AC-62A38F35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018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6A65E-94E1-4F87-ABD6-B8BF51E5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48DF7F-D0E8-47C4-A4EC-EE443B0BE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C7293-9600-4868-A087-911DF2BE9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D2F5-AE12-4337-8792-60EB051EE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028D1-08E9-4AE8-9D2A-D81B3B9A4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260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C12BB4-6CB8-45B7-92B4-E81494690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E9093-558F-4F40-A699-B8844AD1B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71B48-8C67-4665-BC28-2B52C9DCE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0232C-51A3-486D-9FBF-30739B55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DC378-AEAB-4DE9-BFA5-E694F38A4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283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B9BD-7E96-4FA4-8EE4-E96361128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00133-91FC-4F5C-8FE5-F904BFDC3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D5044-41B5-4690-A94C-F1A3BBBB6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B23B3-9258-496D-A8CC-0E64C74A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30858-70BF-4859-870B-699D3867F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271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0A2BC-E1D5-40C0-BE08-06088BD75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6EFBC4-8998-4D04-8008-66934A50D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809E0-0C06-4E66-8735-673815238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590B-57D3-4969-B932-2751A1096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3E59F-AE73-4EBC-AB02-0B40AD40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962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3736B-5D3C-4F9F-9801-562E1C58C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65525-EF91-401B-A114-A1B512E9F5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D15F1-369A-4866-A710-256D923A9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1D201-8E0F-4181-AC20-EA4E87552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0AF6EA-75BF-4855-9689-883D484A7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7942E-3DE9-4FEC-9DEF-79B42CA74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7070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27C2B-7067-4ACB-8C1B-E2FC7F493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F654A0-C004-4E92-8107-0D2694093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9522B5-D356-4BAD-8EF2-8C580B65B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F680A6-86CB-46D9-9ED5-38A9908982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0A975D-99B0-4E9E-8382-705EE9DB2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0908A8-7A81-4CD0-9FA3-267F48196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136155-98AC-44DD-8672-3667D2CBB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19F12-6834-45F4-A98A-BD7383F5E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274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F70B1-87CD-4FA7-B162-32FC47167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12D66C-C5AE-455D-AE60-0BEBE14B4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0E86E-7F7D-4342-9C3F-DB8FB2AC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CEA41-2F25-43B4-9E36-581564173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4966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C6C159-70F4-47A6-AD2E-429940B06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F85042-09BF-48FF-A15B-56FD7E86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902A0-3A6B-4511-9D9B-165F6327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081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8526B-968D-45DD-B170-9388ADAA6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D6463-BC8F-4F5E-84D1-9898C4AEE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D5448-5688-44FC-91B4-68FDC9847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B6CCB0-4512-4416-9143-963C62DAB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2B1292-9426-4848-B38D-2F6CF26BB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AC500-F225-4ED6-807D-589A3B39C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407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6CFB1-963D-4534-B189-2022479CB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7FB949-A1A3-4D1F-96C2-B5094650C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EDE676-A637-4D00-B576-CFE2D366D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D3186-342D-4E34-BB34-774DE602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28BB6-FD34-41A3-BC30-93B824CAB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1DF70-A674-45C4-BF1D-E4D59BEF5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155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0C5ED1-C1D8-44A1-AA33-FFF55040C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53CFA-D95D-40B7-B1E9-E38EC169A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46B78-EA3A-44CA-AEE8-005C36066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BABBB-BE2D-4C76-88AB-17C6495DD6E9}" type="datetimeFigureOut">
              <a:rPr lang="fa-IR" smtClean="0"/>
              <a:t>1446/3/4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6751E-9282-49EA-9CEE-45F0EA072F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24D9E-E536-44E0-BD93-4143A1E84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1AD0F-FBC0-424A-A8D7-62476B7E74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486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3.xml"/><Relationship Id="rId4" Type="http://schemas.openxmlformats.org/officeDocument/2006/relationships/slide" Target="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image" Target="../media/image3.svg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slide" Target="slide14.xml"/><Relationship Id="rId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slide" Target="slide1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slide" Target="slide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0.xml"/><Relationship Id="rId7" Type="http://schemas.openxmlformats.org/officeDocument/2006/relationships/image" Target="../media/image3.svg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slide" Target="slide14.xml"/><Relationship Id="rId4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slide" Target="slide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5219803" y="350667"/>
            <a:ext cx="6501143" cy="6142812"/>
          </a:xfrm>
          <a:prstGeom prst="roundRect">
            <a:avLst>
              <a:gd name="adj" fmla="val 1309"/>
            </a:avLst>
          </a:prstGeom>
          <a:solidFill>
            <a:schemeClr val="bg1"/>
          </a:solidFill>
          <a:ln>
            <a:solidFill>
              <a:srgbClr val="262344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E2E3265-0067-49BB-B185-6A88ADF6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8910" y="554379"/>
            <a:ext cx="5419124" cy="2115560"/>
          </a:xfrm>
        </p:spPr>
        <p:txBody>
          <a:bodyPr>
            <a:noAutofit/>
          </a:bodyPr>
          <a:lstStyle/>
          <a:p>
            <a:r>
              <a:rPr lang="en-US" sz="16600" dirty="0">
                <a:solidFill>
                  <a:srgbClr val="262344"/>
                </a:solidFill>
                <a:latin typeface="S Besmellah 1" pitchFamily="2" charset="0"/>
                <a:cs typeface="Estedad Black" panose="02000A03000000000000" pitchFamily="2" charset="-78"/>
              </a:rPr>
              <a:t>s</a:t>
            </a:r>
            <a:endParaRPr lang="fa-IR" sz="16600" dirty="0">
              <a:solidFill>
                <a:srgbClr val="262344"/>
              </a:solidFill>
              <a:latin typeface="S Besmellah 1" pitchFamily="2" charset="0"/>
              <a:cs typeface="Estedad Black" panose="02000A03000000000000" pitchFamily="2" charset="-78"/>
            </a:endParaRP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2232CF33-BE67-4F42-B8CB-D3677449E6DB}"/>
              </a:ext>
            </a:extLst>
          </p:cNvPr>
          <p:cNvSpPr txBox="1">
            <a:spLocks/>
          </p:cNvSpPr>
          <p:nvPr/>
        </p:nvSpPr>
        <p:spPr>
          <a:xfrm>
            <a:off x="6013263" y="2882737"/>
            <a:ext cx="5419124" cy="774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4800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عنوان مقاله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52AB448-D385-4D80-A73A-824FD77B23DD}"/>
              </a:ext>
            </a:extLst>
          </p:cNvPr>
          <p:cNvSpPr/>
          <p:nvPr/>
        </p:nvSpPr>
        <p:spPr>
          <a:xfrm flipH="1">
            <a:off x="2367241" y="5753529"/>
            <a:ext cx="1629150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آذر 1402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6E22B5D-98FD-41F6-9E05-72FA62095B26}"/>
              </a:ext>
            </a:extLst>
          </p:cNvPr>
          <p:cNvSpPr/>
          <p:nvPr/>
        </p:nvSpPr>
        <p:spPr>
          <a:xfrm>
            <a:off x="2290952" y="350667"/>
            <a:ext cx="1781730" cy="1781730"/>
          </a:xfrm>
          <a:prstGeom prst="ellipse">
            <a:avLst/>
          </a:prstGeom>
          <a:solidFill>
            <a:srgbClr val="26234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endParaRPr lang="fa-IR" dirty="0">
              <a:solidFill>
                <a:schemeClr val="bg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21" name="!!Freeform: Shape 20">
            <a:extLst>
              <a:ext uri="{FF2B5EF4-FFF2-40B4-BE49-F238E27FC236}">
                <a16:creationId xmlns:a16="http://schemas.microsoft.com/office/drawing/2014/main" id="{19965262-C86E-43A7-80F3-944E3C4158FA}"/>
              </a:ext>
            </a:extLst>
          </p:cNvPr>
          <p:cNvSpPr/>
          <p:nvPr/>
        </p:nvSpPr>
        <p:spPr>
          <a:xfrm flipH="1">
            <a:off x="759613" y="2373632"/>
            <a:ext cx="4307610" cy="76543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نام و نام خانوادگی</a:t>
            </a:r>
          </a:p>
        </p:txBody>
      </p:sp>
      <p:sp>
        <p:nvSpPr>
          <p:cNvPr id="30" name="Freeform: Shape 29">
            <a:hlinkClick r:id="rId2" action="ppaction://hlinksldjump"/>
            <a:extLst>
              <a:ext uri="{FF2B5EF4-FFF2-40B4-BE49-F238E27FC236}">
                <a16:creationId xmlns:a16="http://schemas.microsoft.com/office/drawing/2014/main" id="{7DF18896-4B48-4838-BC79-F4F2A680C170}"/>
              </a:ext>
            </a:extLst>
          </p:cNvPr>
          <p:cNvSpPr/>
          <p:nvPr/>
        </p:nvSpPr>
        <p:spPr>
          <a:xfrm flipH="1">
            <a:off x="4225022" y="2530397"/>
            <a:ext cx="1684402" cy="455923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 anchor="ctr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تهیه کننده</a:t>
            </a:r>
          </a:p>
        </p:txBody>
      </p:sp>
      <p:sp>
        <p:nvSpPr>
          <p:cNvPr id="33" name="!!Freeform: Shape 32">
            <a:extLst>
              <a:ext uri="{FF2B5EF4-FFF2-40B4-BE49-F238E27FC236}">
                <a16:creationId xmlns:a16="http://schemas.microsoft.com/office/drawing/2014/main" id="{E106B7DB-EE17-466A-8089-161740496C35}"/>
              </a:ext>
            </a:extLst>
          </p:cNvPr>
          <p:cNvSpPr/>
          <p:nvPr/>
        </p:nvSpPr>
        <p:spPr>
          <a:xfrm flipH="1">
            <a:off x="759613" y="3462498"/>
            <a:ext cx="4307610" cy="76543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نام و نام خانوادگی</a:t>
            </a:r>
          </a:p>
        </p:txBody>
      </p:sp>
      <p:sp>
        <p:nvSpPr>
          <p:cNvPr id="34" name="Freeform: Shape 33">
            <a:hlinkClick r:id="rId2" action="ppaction://hlinksldjump"/>
            <a:extLst>
              <a:ext uri="{FF2B5EF4-FFF2-40B4-BE49-F238E27FC236}">
                <a16:creationId xmlns:a16="http://schemas.microsoft.com/office/drawing/2014/main" id="{6A164B1E-3417-4526-9E9D-BEAC9AEE0565}"/>
              </a:ext>
            </a:extLst>
          </p:cNvPr>
          <p:cNvSpPr/>
          <p:nvPr/>
        </p:nvSpPr>
        <p:spPr>
          <a:xfrm flipH="1">
            <a:off x="4225022" y="3619263"/>
            <a:ext cx="1684402" cy="455923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 anchor="ctr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تهیه کننده</a:t>
            </a:r>
          </a:p>
        </p:txBody>
      </p:sp>
      <p:sp>
        <p:nvSpPr>
          <p:cNvPr id="35" name="!!Freeform: Shape 34">
            <a:extLst>
              <a:ext uri="{FF2B5EF4-FFF2-40B4-BE49-F238E27FC236}">
                <a16:creationId xmlns:a16="http://schemas.microsoft.com/office/drawing/2014/main" id="{5E6BBF48-CFB2-41A7-8898-F969EFA6AD84}"/>
              </a:ext>
            </a:extLst>
          </p:cNvPr>
          <p:cNvSpPr/>
          <p:nvPr/>
        </p:nvSpPr>
        <p:spPr>
          <a:xfrm flipH="1">
            <a:off x="759613" y="4551364"/>
            <a:ext cx="4307610" cy="76543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نام و نام خانوادگی</a:t>
            </a:r>
          </a:p>
        </p:txBody>
      </p:sp>
      <p:sp>
        <p:nvSpPr>
          <p:cNvPr id="36" name="Freeform: Shape 35">
            <a:hlinkClick r:id="rId2" action="ppaction://hlinksldjump"/>
            <a:extLst>
              <a:ext uri="{FF2B5EF4-FFF2-40B4-BE49-F238E27FC236}">
                <a16:creationId xmlns:a16="http://schemas.microsoft.com/office/drawing/2014/main" id="{036B91E2-D05A-4505-B621-AAD6D052A5E0}"/>
              </a:ext>
            </a:extLst>
          </p:cNvPr>
          <p:cNvSpPr/>
          <p:nvPr/>
        </p:nvSpPr>
        <p:spPr>
          <a:xfrm flipH="1">
            <a:off x="4225022" y="4708129"/>
            <a:ext cx="1684402" cy="455923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 anchor="ctr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تهیه کننده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4B489960-5397-4AD9-8AA5-AFD994038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4893" y="3870915"/>
            <a:ext cx="4195864" cy="1839574"/>
          </a:xfrm>
        </p:spPr>
        <p:txBody>
          <a:bodyPr>
            <a:normAutofit fontScale="70000" lnSpcReduction="20000"/>
          </a:bodyPr>
          <a:lstStyle/>
          <a:p>
            <a:pPr rtl="1">
              <a:lnSpc>
                <a:spcPct val="170000"/>
              </a:lnSpc>
            </a:pPr>
            <a:r>
              <a:rPr lang="fa-IR" dirty="0"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است.</a:t>
            </a:r>
          </a:p>
        </p:txBody>
      </p:sp>
      <p:pic>
        <p:nvPicPr>
          <p:cNvPr id="1028" name="Picture 4" descr="لوگوی دانشگاه تهران - عکس نودی">
            <a:extLst>
              <a:ext uri="{FF2B5EF4-FFF2-40B4-BE49-F238E27FC236}">
                <a16:creationId xmlns:a16="http://schemas.microsoft.com/office/drawing/2014/main" id="{0687E60A-3F33-7585-A3AD-B01FA3932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954" y="443670"/>
            <a:ext cx="1595724" cy="159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651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304800" y="357594"/>
            <a:ext cx="10580914" cy="6142812"/>
          </a:xfrm>
          <a:prstGeom prst="roundRect">
            <a:avLst>
              <a:gd name="adj" fmla="val 1309"/>
            </a:avLst>
          </a:prstGeom>
          <a:solidFill>
            <a:schemeClr val="bg1"/>
          </a:solidFill>
          <a:ln>
            <a:solidFill>
              <a:srgbClr val="262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!!Freeform: Shape 20">
            <a:hlinkClick r:id="rId2" action="ppaction://hlinksldjump"/>
            <a:extLst>
              <a:ext uri="{FF2B5EF4-FFF2-40B4-BE49-F238E27FC236}">
                <a16:creationId xmlns:a16="http://schemas.microsoft.com/office/drawing/2014/main" id="{0D5DBB3B-CB48-4BC6-B242-8CAFEBB0290C}"/>
              </a:ext>
            </a:extLst>
          </p:cNvPr>
          <p:cNvSpPr/>
          <p:nvPr/>
        </p:nvSpPr>
        <p:spPr>
          <a:xfrm flipH="1">
            <a:off x="10105805" y="1292694"/>
            <a:ext cx="2551805" cy="69494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49" name="Freeform: Shape 48">
            <a:hlinkClick r:id="rId2" action="ppaction://hlinksldjump"/>
            <a:extLst>
              <a:ext uri="{FF2B5EF4-FFF2-40B4-BE49-F238E27FC236}">
                <a16:creationId xmlns:a16="http://schemas.microsoft.com/office/drawing/2014/main" id="{77D69F18-4B5C-40D6-8116-250D04FED27C}"/>
              </a:ext>
            </a:extLst>
          </p:cNvPr>
          <p:cNvSpPr/>
          <p:nvPr/>
        </p:nvSpPr>
        <p:spPr>
          <a:xfrm flipH="1">
            <a:off x="10105805" y="2196046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50" name="!!Freeform: Shape 32">
            <a:hlinkClick r:id="rId2" action="ppaction://hlinksldjump"/>
            <a:extLst>
              <a:ext uri="{FF2B5EF4-FFF2-40B4-BE49-F238E27FC236}">
                <a16:creationId xmlns:a16="http://schemas.microsoft.com/office/drawing/2014/main" id="{75FA1A5F-92D2-461A-A986-FB3376117D7B}"/>
              </a:ext>
            </a:extLst>
          </p:cNvPr>
          <p:cNvSpPr/>
          <p:nvPr/>
        </p:nvSpPr>
        <p:spPr>
          <a:xfrm flipH="1">
            <a:off x="10105804" y="3099398"/>
            <a:ext cx="2551806" cy="69494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51" name="Freeform: Shape 50">
            <a:hlinkClick r:id="rId3" action="ppaction://hlinksldjump"/>
            <a:extLst>
              <a:ext uri="{FF2B5EF4-FFF2-40B4-BE49-F238E27FC236}">
                <a16:creationId xmlns:a16="http://schemas.microsoft.com/office/drawing/2014/main" id="{B9830256-9CC9-4B27-AC6A-ED612AFBC1ED}"/>
              </a:ext>
            </a:extLst>
          </p:cNvPr>
          <p:cNvSpPr/>
          <p:nvPr/>
        </p:nvSpPr>
        <p:spPr>
          <a:xfrm flipH="1">
            <a:off x="10105805" y="4002750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52" name="!!Freeform: Shape 34">
            <a:hlinkClick r:id="" action="ppaction://noaction"/>
            <a:extLst>
              <a:ext uri="{FF2B5EF4-FFF2-40B4-BE49-F238E27FC236}">
                <a16:creationId xmlns:a16="http://schemas.microsoft.com/office/drawing/2014/main" id="{837A91C8-1B0B-4D45-8687-D24DC1EB7D28}"/>
              </a:ext>
            </a:extLst>
          </p:cNvPr>
          <p:cNvSpPr/>
          <p:nvPr/>
        </p:nvSpPr>
        <p:spPr>
          <a:xfrm flipH="1">
            <a:off x="10083539" y="4906102"/>
            <a:ext cx="2551805" cy="69494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5A2D88F4-0E7B-422B-87C7-316B14DAB4E5}"/>
              </a:ext>
            </a:extLst>
          </p:cNvPr>
          <p:cNvSpPr/>
          <p:nvPr/>
        </p:nvSpPr>
        <p:spPr>
          <a:xfrm>
            <a:off x="9888033" y="1366297"/>
            <a:ext cx="547737" cy="547737"/>
          </a:xfrm>
          <a:prstGeom prst="ellipse">
            <a:avLst/>
          </a:prstGeom>
          <a:solidFill>
            <a:srgbClr val="26234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FFD966"/>
                </a:solidFill>
                <a:latin typeface="Vazir Light FD" pitchFamily="2" charset="-78"/>
                <a:cs typeface="Vazir Light FD" pitchFamily="2" charset="-78"/>
              </a:rPr>
              <a:t>01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24BAFFA-6F88-422B-8424-E4093D100426}"/>
              </a:ext>
            </a:extLst>
          </p:cNvPr>
          <p:cNvSpPr/>
          <p:nvPr/>
        </p:nvSpPr>
        <p:spPr>
          <a:xfrm>
            <a:off x="9888033" y="2269649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4984405-D8F0-4808-9B59-F52CAA8A28FD}"/>
              </a:ext>
            </a:extLst>
          </p:cNvPr>
          <p:cNvSpPr/>
          <p:nvPr/>
        </p:nvSpPr>
        <p:spPr>
          <a:xfrm>
            <a:off x="9888033" y="3173001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33A6DEA-5D76-4A65-AABA-14DD687794EA}"/>
              </a:ext>
            </a:extLst>
          </p:cNvPr>
          <p:cNvSpPr/>
          <p:nvPr/>
        </p:nvSpPr>
        <p:spPr>
          <a:xfrm>
            <a:off x="9888033" y="4076354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A5E9DA8-4560-46C3-9999-52D81640B523}"/>
              </a:ext>
            </a:extLst>
          </p:cNvPr>
          <p:cNvSpPr/>
          <p:nvPr/>
        </p:nvSpPr>
        <p:spPr>
          <a:xfrm>
            <a:off x="9888033" y="4979706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05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3683828-7D17-A2ED-77F8-38088A584FED}"/>
              </a:ext>
            </a:extLst>
          </p:cNvPr>
          <p:cNvSpPr/>
          <p:nvPr/>
        </p:nvSpPr>
        <p:spPr>
          <a:xfrm>
            <a:off x="11498811" y="6010082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EE50F63E-B1AA-07CD-8F6C-C39ABE5850DB}"/>
              </a:ext>
            </a:extLst>
          </p:cNvPr>
          <p:cNvSpPr/>
          <p:nvPr/>
        </p:nvSpPr>
        <p:spPr>
          <a:xfrm>
            <a:off x="11459054" y="354516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pic>
        <p:nvPicPr>
          <p:cNvPr id="4" name="Graphic 3" descr="Home">
            <a:extLst>
              <a:ext uri="{FF2B5EF4-FFF2-40B4-BE49-F238E27FC236}">
                <a16:creationId xmlns:a16="http://schemas.microsoft.com/office/drawing/2014/main" id="{8A3786AC-F4BE-B4BD-A1C8-5442AE7CAE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86471" y="405081"/>
            <a:ext cx="389195" cy="389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231082-5B2E-40E5-A7AC-A5E0C8B07B57}"/>
              </a:ext>
            </a:extLst>
          </p:cNvPr>
          <p:cNvSpPr txBox="1"/>
          <p:nvPr/>
        </p:nvSpPr>
        <p:spPr>
          <a:xfrm>
            <a:off x="11498811" y="6112895"/>
            <a:ext cx="806054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000" kern="12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10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5F7F24-D5C6-AD90-CA4D-F6B5182E6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876" y="974936"/>
            <a:ext cx="8839082" cy="774676"/>
          </a:xfrm>
        </p:spPr>
        <p:txBody>
          <a:bodyPr>
            <a:noAutofit/>
          </a:bodyPr>
          <a:lstStyle/>
          <a:p>
            <a:r>
              <a:rPr lang="fa-IR" sz="4800" b="1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12" name="Arrow: Chevron 11">
            <a:hlinkClick r:id="rId2" action="ppaction://hlinksldjump"/>
            <a:extLst>
              <a:ext uri="{FF2B5EF4-FFF2-40B4-BE49-F238E27FC236}">
                <a16:creationId xmlns:a16="http://schemas.microsoft.com/office/drawing/2014/main" id="{7483CB28-0A21-D4F9-E0C3-ADED8875FE8A}"/>
              </a:ext>
            </a:extLst>
          </p:cNvPr>
          <p:cNvSpPr/>
          <p:nvPr/>
        </p:nvSpPr>
        <p:spPr>
          <a:xfrm>
            <a:off x="6595552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3" name="Arrow: Chevron 12">
            <a:hlinkClick r:id="rId2" action="ppaction://hlinksldjump"/>
            <a:extLst>
              <a:ext uri="{FF2B5EF4-FFF2-40B4-BE49-F238E27FC236}">
                <a16:creationId xmlns:a16="http://schemas.microsoft.com/office/drawing/2014/main" id="{EFDC4F8A-F85F-95BC-9386-B89D80BB72F8}"/>
              </a:ext>
            </a:extLst>
          </p:cNvPr>
          <p:cNvSpPr/>
          <p:nvPr/>
        </p:nvSpPr>
        <p:spPr>
          <a:xfrm flipH="1">
            <a:off x="5249766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13FC5F6-23A8-5CE2-AB17-BDC645688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8031" y="2071419"/>
            <a:ext cx="4220058" cy="4303631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fa-IR" dirty="0"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این زمان از و این شرایط فعلی تکنولوژی مورد نیاز، و کاربردهای متنوع با هدف بهبود ابزارهای کاربردی می باشد، کتابهای زیادی در شصت و سه درصد گذشته حال و آینده، شناخت فراوان جامعه و متخصصان را می طلبد.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9449A8E-E416-AE29-7FA3-681097125CCF}"/>
              </a:ext>
            </a:extLst>
          </p:cNvPr>
          <p:cNvSpPr txBox="1">
            <a:spLocks/>
          </p:cNvSpPr>
          <p:nvPr/>
        </p:nvSpPr>
        <p:spPr>
          <a:xfrm>
            <a:off x="690321" y="2071419"/>
            <a:ext cx="4220058" cy="430363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fa-IR" dirty="0"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این زمان از و این شرایط فعلی تکنولوژی مورد نیاز، و کاربردهای متنوع با هدف بهبود ابزارهای کاربردی می باشد، کتابهای زیادی در شصت و سه درصد گذشته حال و آینده، شناخت فراوان جامعه و متخصصان را می طلبد.</a:t>
            </a:r>
          </a:p>
        </p:txBody>
      </p:sp>
    </p:spTree>
    <p:extLst>
      <p:ext uri="{BB962C8B-B14F-4D97-AF65-F5344CB8AC3E}">
        <p14:creationId xmlns:p14="http://schemas.microsoft.com/office/powerpoint/2010/main" val="5026062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1291765" y="1280473"/>
            <a:ext cx="9608457" cy="4297054"/>
          </a:xfrm>
          <a:prstGeom prst="roundRect">
            <a:avLst>
              <a:gd name="adj" fmla="val 1309"/>
            </a:avLst>
          </a:prstGeom>
          <a:solidFill>
            <a:srgbClr val="262344"/>
          </a:solidFill>
          <a:ln>
            <a:solidFill>
              <a:srgbClr val="262344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E2E3265-0067-49BB-B185-6A88ADF6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7297" y="2317953"/>
            <a:ext cx="6690269" cy="1201095"/>
          </a:xfrm>
        </p:spPr>
        <p:txBody>
          <a:bodyPr>
            <a:noAutofit/>
          </a:bodyPr>
          <a:lstStyle/>
          <a:p>
            <a:r>
              <a:rPr lang="fa-IR" sz="66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عنوان فصل چهارم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BBA44A2-354B-4CA5-BA07-20E9E168A8A9}"/>
              </a:ext>
            </a:extLst>
          </p:cNvPr>
          <p:cNvSpPr/>
          <p:nvPr/>
        </p:nvSpPr>
        <p:spPr>
          <a:xfrm>
            <a:off x="5554715" y="1035310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a-IR" sz="2000" kern="1200" dirty="0">
              <a:cs typeface="B Titr" panose="00000700000000000000" pitchFamily="2" charset="-78"/>
            </a:endParaRPr>
          </a:p>
        </p:txBody>
      </p:sp>
      <p:pic>
        <p:nvPicPr>
          <p:cNvPr id="21" name="Graphic 20" descr="Home">
            <a:extLst>
              <a:ext uri="{FF2B5EF4-FFF2-40B4-BE49-F238E27FC236}">
                <a16:creationId xmlns:a16="http://schemas.microsoft.com/office/drawing/2014/main" id="{445AD03F-DC12-4E8D-81B6-7B74D49A1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00" y="1048873"/>
            <a:ext cx="389195" cy="389195"/>
          </a:xfrm>
          <a:prstGeom prst="rect">
            <a:avLst/>
          </a:prstGeom>
        </p:spPr>
      </p:pic>
      <p:sp>
        <p:nvSpPr>
          <p:cNvPr id="29" name="!!Freeform: Shape 20">
            <a:hlinkClick r:id="rId4" action="ppaction://hlinksldjump"/>
            <a:extLst>
              <a:ext uri="{FF2B5EF4-FFF2-40B4-BE49-F238E27FC236}">
                <a16:creationId xmlns:a16="http://schemas.microsoft.com/office/drawing/2014/main" id="{FF3AFF16-998E-4019-8AB5-D18BC8C43CB0}"/>
              </a:ext>
            </a:extLst>
          </p:cNvPr>
          <p:cNvSpPr/>
          <p:nvPr/>
        </p:nvSpPr>
        <p:spPr>
          <a:xfrm flipH="1">
            <a:off x="12228020" y="1348992"/>
            <a:ext cx="2127509" cy="57939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30" name="Freeform: Shape 29">
            <a:hlinkClick r:id="rId4" action="ppaction://hlinksldjump"/>
            <a:extLst>
              <a:ext uri="{FF2B5EF4-FFF2-40B4-BE49-F238E27FC236}">
                <a16:creationId xmlns:a16="http://schemas.microsoft.com/office/drawing/2014/main" id="{5E169015-33E8-4D36-9AE6-2B6696A95EB9}"/>
              </a:ext>
            </a:extLst>
          </p:cNvPr>
          <p:cNvSpPr/>
          <p:nvPr/>
        </p:nvSpPr>
        <p:spPr>
          <a:xfrm flipH="1">
            <a:off x="12228020" y="2252344"/>
            <a:ext cx="2127509" cy="57939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36" name="!!Freeform: Shape 32">
            <a:hlinkClick r:id="rId4" action="ppaction://hlinksldjump"/>
            <a:extLst>
              <a:ext uri="{FF2B5EF4-FFF2-40B4-BE49-F238E27FC236}">
                <a16:creationId xmlns:a16="http://schemas.microsoft.com/office/drawing/2014/main" id="{7E06BC56-4CDB-4893-8542-BABB3D350A0C}"/>
              </a:ext>
            </a:extLst>
          </p:cNvPr>
          <p:cNvSpPr/>
          <p:nvPr/>
        </p:nvSpPr>
        <p:spPr>
          <a:xfrm flipH="1">
            <a:off x="12228020" y="3155696"/>
            <a:ext cx="2127510" cy="57939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40" name="Freeform: Shape 39">
            <a:hlinkClick r:id="rId5" action="ppaction://hlinksldjump"/>
            <a:extLst>
              <a:ext uri="{FF2B5EF4-FFF2-40B4-BE49-F238E27FC236}">
                <a16:creationId xmlns:a16="http://schemas.microsoft.com/office/drawing/2014/main" id="{AB6D9056-2C7E-4A84-9224-CA946D9C7395}"/>
              </a:ext>
            </a:extLst>
          </p:cNvPr>
          <p:cNvSpPr/>
          <p:nvPr/>
        </p:nvSpPr>
        <p:spPr>
          <a:xfrm flipH="1">
            <a:off x="12228020" y="4059048"/>
            <a:ext cx="2127509" cy="57939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41" name="!!Freeform: Shape 34">
            <a:hlinkClick r:id="" action="ppaction://noaction"/>
            <a:extLst>
              <a:ext uri="{FF2B5EF4-FFF2-40B4-BE49-F238E27FC236}">
                <a16:creationId xmlns:a16="http://schemas.microsoft.com/office/drawing/2014/main" id="{04703027-9E90-45AC-8F53-1570CFC00486}"/>
              </a:ext>
            </a:extLst>
          </p:cNvPr>
          <p:cNvSpPr/>
          <p:nvPr/>
        </p:nvSpPr>
        <p:spPr>
          <a:xfrm flipH="1">
            <a:off x="12205754" y="4962400"/>
            <a:ext cx="2127509" cy="57939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E6B9C04-DB38-4FC5-933F-3F77469B3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34" y="3764211"/>
            <a:ext cx="6772332" cy="1201095"/>
          </a:xfrm>
        </p:spPr>
        <p:txBody>
          <a:bodyPr>
            <a:normAutofit fontScale="55000" lnSpcReduction="20000"/>
          </a:bodyPr>
          <a:lstStyle/>
          <a:p>
            <a:pPr rtl="1">
              <a:lnSpc>
                <a:spcPct val="170000"/>
              </a:lnSpc>
            </a:pPr>
            <a:r>
              <a:rPr lang="fa-IR" dirty="0">
                <a:solidFill>
                  <a:schemeClr val="bg1"/>
                </a:solidFill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شرایط فعلی تکنولوژی مورد نیاز، و کاربردهای متنوع با هدف بهبود ابزارهای کاربردی می باشد.</a:t>
            </a:r>
          </a:p>
        </p:txBody>
      </p:sp>
      <p:sp>
        <p:nvSpPr>
          <p:cNvPr id="18" name="Arrow: Chevron 17">
            <a:hlinkClick r:id="rId4" action="ppaction://hlinksldjump"/>
            <a:extLst>
              <a:ext uri="{FF2B5EF4-FFF2-40B4-BE49-F238E27FC236}">
                <a16:creationId xmlns:a16="http://schemas.microsoft.com/office/drawing/2014/main" id="{41A475B3-8E5C-4641-BAFC-7F8BC4ECF8A8}"/>
              </a:ext>
            </a:extLst>
          </p:cNvPr>
          <p:cNvSpPr/>
          <p:nvPr/>
        </p:nvSpPr>
        <p:spPr>
          <a:xfrm>
            <a:off x="6595552" y="103531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9" name="Arrow: Chevron 18">
            <a:hlinkClick r:id="rId4" action="ppaction://hlinksldjump"/>
            <a:extLst>
              <a:ext uri="{FF2B5EF4-FFF2-40B4-BE49-F238E27FC236}">
                <a16:creationId xmlns:a16="http://schemas.microsoft.com/office/drawing/2014/main" id="{CE860113-49CB-4A22-8158-531621CFB468}"/>
              </a:ext>
            </a:extLst>
          </p:cNvPr>
          <p:cNvSpPr/>
          <p:nvPr/>
        </p:nvSpPr>
        <p:spPr>
          <a:xfrm flipH="1">
            <a:off x="5249766" y="103531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DFE6EF0-0437-48F0-A5BB-EB56C47D268F}"/>
              </a:ext>
            </a:extLst>
          </p:cNvPr>
          <p:cNvSpPr/>
          <p:nvPr/>
        </p:nvSpPr>
        <p:spPr>
          <a:xfrm>
            <a:off x="5554818" y="5337033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a-IR" sz="2000" kern="12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E9C925-628A-B7FE-8B77-5494D21C5CAF}"/>
              </a:ext>
            </a:extLst>
          </p:cNvPr>
          <p:cNvSpPr txBox="1"/>
          <p:nvPr/>
        </p:nvSpPr>
        <p:spPr>
          <a:xfrm>
            <a:off x="5742961" y="5419805"/>
            <a:ext cx="70627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400" kern="1200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9880444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304800" y="357594"/>
            <a:ext cx="10580914" cy="6142812"/>
          </a:xfrm>
          <a:prstGeom prst="roundRect">
            <a:avLst>
              <a:gd name="adj" fmla="val 1309"/>
            </a:avLst>
          </a:prstGeom>
          <a:solidFill>
            <a:schemeClr val="bg1"/>
          </a:solidFill>
          <a:ln>
            <a:solidFill>
              <a:srgbClr val="262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!!Freeform: Shape 20">
            <a:hlinkClick r:id="rId2" action="ppaction://hlinksldjump"/>
            <a:extLst>
              <a:ext uri="{FF2B5EF4-FFF2-40B4-BE49-F238E27FC236}">
                <a16:creationId xmlns:a16="http://schemas.microsoft.com/office/drawing/2014/main" id="{0D5DBB3B-CB48-4BC6-B242-8CAFEBB0290C}"/>
              </a:ext>
            </a:extLst>
          </p:cNvPr>
          <p:cNvSpPr/>
          <p:nvPr/>
        </p:nvSpPr>
        <p:spPr>
          <a:xfrm flipH="1">
            <a:off x="10105805" y="1292694"/>
            <a:ext cx="2551805" cy="69494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49" name="Freeform: Shape 48">
            <a:hlinkClick r:id="rId3" action="ppaction://hlinksldjump"/>
            <a:extLst>
              <a:ext uri="{FF2B5EF4-FFF2-40B4-BE49-F238E27FC236}">
                <a16:creationId xmlns:a16="http://schemas.microsoft.com/office/drawing/2014/main" id="{77D69F18-4B5C-40D6-8116-250D04FED27C}"/>
              </a:ext>
            </a:extLst>
          </p:cNvPr>
          <p:cNvSpPr/>
          <p:nvPr/>
        </p:nvSpPr>
        <p:spPr>
          <a:xfrm flipH="1">
            <a:off x="10105805" y="2196046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50" name="!!Freeform: Shape 32">
            <a:hlinkClick r:id="rId3" action="ppaction://hlinksldjump"/>
            <a:extLst>
              <a:ext uri="{FF2B5EF4-FFF2-40B4-BE49-F238E27FC236}">
                <a16:creationId xmlns:a16="http://schemas.microsoft.com/office/drawing/2014/main" id="{75FA1A5F-92D2-461A-A986-FB3376117D7B}"/>
              </a:ext>
            </a:extLst>
          </p:cNvPr>
          <p:cNvSpPr/>
          <p:nvPr/>
        </p:nvSpPr>
        <p:spPr>
          <a:xfrm flipH="1">
            <a:off x="10105804" y="3099398"/>
            <a:ext cx="2551806" cy="69494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51" name="Freeform: Shape 50">
            <a:hlinkClick r:id="" action="ppaction://noaction"/>
            <a:extLst>
              <a:ext uri="{FF2B5EF4-FFF2-40B4-BE49-F238E27FC236}">
                <a16:creationId xmlns:a16="http://schemas.microsoft.com/office/drawing/2014/main" id="{B9830256-9CC9-4B27-AC6A-ED612AFBC1ED}"/>
              </a:ext>
            </a:extLst>
          </p:cNvPr>
          <p:cNvSpPr/>
          <p:nvPr/>
        </p:nvSpPr>
        <p:spPr>
          <a:xfrm flipH="1">
            <a:off x="10105805" y="4002750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52" name="!!Freeform: Shape 34">
            <a:hlinkClick r:id="rId4" action="ppaction://hlinksldjump"/>
            <a:extLst>
              <a:ext uri="{FF2B5EF4-FFF2-40B4-BE49-F238E27FC236}">
                <a16:creationId xmlns:a16="http://schemas.microsoft.com/office/drawing/2014/main" id="{837A91C8-1B0B-4D45-8687-D24DC1EB7D28}"/>
              </a:ext>
            </a:extLst>
          </p:cNvPr>
          <p:cNvSpPr/>
          <p:nvPr/>
        </p:nvSpPr>
        <p:spPr>
          <a:xfrm flipH="1">
            <a:off x="10083539" y="4906102"/>
            <a:ext cx="2551805" cy="69494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5A2D88F4-0E7B-422B-87C7-316B14DAB4E5}"/>
              </a:ext>
            </a:extLst>
          </p:cNvPr>
          <p:cNvSpPr/>
          <p:nvPr/>
        </p:nvSpPr>
        <p:spPr>
          <a:xfrm>
            <a:off x="9888033" y="1366297"/>
            <a:ext cx="547737" cy="547737"/>
          </a:xfrm>
          <a:prstGeom prst="ellipse">
            <a:avLst/>
          </a:prstGeom>
          <a:solidFill>
            <a:srgbClr val="26234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FFD966"/>
                </a:solidFill>
                <a:latin typeface="Vazir Light FD" pitchFamily="2" charset="-78"/>
                <a:cs typeface="Vazir Light FD" pitchFamily="2" charset="-78"/>
              </a:rPr>
              <a:t>01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24BAFFA-6F88-422B-8424-E4093D100426}"/>
              </a:ext>
            </a:extLst>
          </p:cNvPr>
          <p:cNvSpPr/>
          <p:nvPr/>
        </p:nvSpPr>
        <p:spPr>
          <a:xfrm>
            <a:off x="9888033" y="2269649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4984405-D8F0-4808-9B59-F52CAA8A28FD}"/>
              </a:ext>
            </a:extLst>
          </p:cNvPr>
          <p:cNvSpPr/>
          <p:nvPr/>
        </p:nvSpPr>
        <p:spPr>
          <a:xfrm>
            <a:off x="9888033" y="3173001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33A6DEA-5D76-4A65-AABA-14DD687794EA}"/>
              </a:ext>
            </a:extLst>
          </p:cNvPr>
          <p:cNvSpPr/>
          <p:nvPr/>
        </p:nvSpPr>
        <p:spPr>
          <a:xfrm>
            <a:off x="9888033" y="4076354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A5E9DA8-4560-46C3-9999-52D81640B523}"/>
              </a:ext>
            </a:extLst>
          </p:cNvPr>
          <p:cNvSpPr/>
          <p:nvPr/>
        </p:nvSpPr>
        <p:spPr>
          <a:xfrm>
            <a:off x="9888033" y="4979706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05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3683828-7D17-A2ED-77F8-38088A584FED}"/>
              </a:ext>
            </a:extLst>
          </p:cNvPr>
          <p:cNvSpPr/>
          <p:nvPr/>
        </p:nvSpPr>
        <p:spPr>
          <a:xfrm>
            <a:off x="11498811" y="6010082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EE50F63E-B1AA-07CD-8F6C-C39ABE5850DB}"/>
              </a:ext>
            </a:extLst>
          </p:cNvPr>
          <p:cNvSpPr/>
          <p:nvPr/>
        </p:nvSpPr>
        <p:spPr>
          <a:xfrm>
            <a:off x="11459054" y="354516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pic>
        <p:nvPicPr>
          <p:cNvPr id="4" name="Graphic 3" descr="Home">
            <a:extLst>
              <a:ext uri="{FF2B5EF4-FFF2-40B4-BE49-F238E27FC236}">
                <a16:creationId xmlns:a16="http://schemas.microsoft.com/office/drawing/2014/main" id="{8A3786AC-F4BE-B4BD-A1C8-5442AE7CAE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86471" y="405081"/>
            <a:ext cx="389195" cy="389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231082-5B2E-40E5-A7AC-A5E0C8B07B57}"/>
              </a:ext>
            </a:extLst>
          </p:cNvPr>
          <p:cNvSpPr txBox="1"/>
          <p:nvPr/>
        </p:nvSpPr>
        <p:spPr>
          <a:xfrm>
            <a:off x="11498811" y="6112895"/>
            <a:ext cx="806054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000" kern="12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12</a:t>
            </a:r>
          </a:p>
        </p:txBody>
      </p:sp>
      <p:sp>
        <p:nvSpPr>
          <p:cNvPr id="6" name="Arrow: Chevron 5">
            <a:hlinkClick r:id="rId2" action="ppaction://hlinksldjump"/>
            <a:extLst>
              <a:ext uri="{FF2B5EF4-FFF2-40B4-BE49-F238E27FC236}">
                <a16:creationId xmlns:a16="http://schemas.microsoft.com/office/drawing/2014/main" id="{4689C099-17EE-6D0D-37B0-DA901262D0A1}"/>
              </a:ext>
            </a:extLst>
          </p:cNvPr>
          <p:cNvSpPr/>
          <p:nvPr/>
        </p:nvSpPr>
        <p:spPr>
          <a:xfrm>
            <a:off x="6595552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7" name="Arrow: Chevron 6">
            <a:hlinkClick r:id="rId2" action="ppaction://hlinksldjump"/>
            <a:extLst>
              <a:ext uri="{FF2B5EF4-FFF2-40B4-BE49-F238E27FC236}">
                <a16:creationId xmlns:a16="http://schemas.microsoft.com/office/drawing/2014/main" id="{9F3279E9-9571-27F5-F6A9-FB0218BC100A}"/>
              </a:ext>
            </a:extLst>
          </p:cNvPr>
          <p:cNvSpPr/>
          <p:nvPr/>
        </p:nvSpPr>
        <p:spPr>
          <a:xfrm flipH="1">
            <a:off x="5249766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5F7F24-D5C6-AD90-CA4D-F6B5182E6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876" y="974936"/>
            <a:ext cx="8839082" cy="774676"/>
          </a:xfrm>
        </p:spPr>
        <p:txBody>
          <a:bodyPr>
            <a:noAutofit/>
          </a:bodyPr>
          <a:lstStyle/>
          <a:p>
            <a:r>
              <a:rPr lang="fa-IR" sz="4800" b="1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A284821-3DE8-C6A9-E164-F7E4353BF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876" y="2071419"/>
            <a:ext cx="8839082" cy="351212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fa-IR" dirty="0">
                <a:solidFill>
                  <a:srgbClr val="000000"/>
                </a:solidFill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شرایط فعلی تکنولوژی مورد نیاز، و کاربردهای متنوع با هدف بهبود ابزارهای کاربردی می باشد، کتابهای زیادی در شصت و سه درصد گذشته حال و آینده، شناخت فراوان جامعه و متخصصان را می طلبد، تا با نرم افزارها شناخت بیشتری را برای طراحان رایانه ای علی الخصوص طراحان خلاقی، و فرهنگ پیشرو در زبان فارسی ایجاد کرد، در این صورت می توان امید داشت که تمام و دشواری موجود در ارائه راهکارها، و شرایط سخت تایپ به پایان رسد و زمان مورد نیاز شامل حروفچینی دستاوردهای اصلی، و جوابگوی سوالات پیوسته اهل دنیای موجود طراحی اساسا مورد استفاده قرار گیرد.</a:t>
            </a:r>
          </a:p>
        </p:txBody>
      </p:sp>
    </p:spTree>
    <p:extLst>
      <p:ext uri="{BB962C8B-B14F-4D97-AF65-F5344CB8AC3E}">
        <p14:creationId xmlns:p14="http://schemas.microsoft.com/office/powerpoint/2010/main" val="12195180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1291765" y="1280473"/>
            <a:ext cx="9608457" cy="4297054"/>
          </a:xfrm>
          <a:prstGeom prst="roundRect">
            <a:avLst>
              <a:gd name="adj" fmla="val 1309"/>
            </a:avLst>
          </a:prstGeom>
          <a:solidFill>
            <a:srgbClr val="262344"/>
          </a:solidFill>
          <a:ln>
            <a:solidFill>
              <a:srgbClr val="262344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E2E3265-0067-49BB-B185-6A88ADF6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7297" y="2317953"/>
            <a:ext cx="6690269" cy="1201095"/>
          </a:xfrm>
        </p:spPr>
        <p:txBody>
          <a:bodyPr>
            <a:noAutofit/>
          </a:bodyPr>
          <a:lstStyle/>
          <a:p>
            <a:r>
              <a:rPr lang="fa-IR" sz="66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عنوان فصل پنجم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BBA44A2-354B-4CA5-BA07-20E9E168A8A9}"/>
              </a:ext>
            </a:extLst>
          </p:cNvPr>
          <p:cNvSpPr/>
          <p:nvPr/>
        </p:nvSpPr>
        <p:spPr>
          <a:xfrm>
            <a:off x="5554715" y="1035310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a-IR" sz="2000" kern="1200" dirty="0">
              <a:cs typeface="B Titr" panose="00000700000000000000" pitchFamily="2" charset="-78"/>
            </a:endParaRPr>
          </a:p>
        </p:txBody>
      </p:sp>
      <p:pic>
        <p:nvPicPr>
          <p:cNvPr id="21" name="Graphic 20" descr="Home">
            <a:extLst>
              <a:ext uri="{FF2B5EF4-FFF2-40B4-BE49-F238E27FC236}">
                <a16:creationId xmlns:a16="http://schemas.microsoft.com/office/drawing/2014/main" id="{445AD03F-DC12-4E8D-81B6-7B74D49A1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00" y="1048873"/>
            <a:ext cx="389195" cy="389195"/>
          </a:xfrm>
          <a:prstGeom prst="rect">
            <a:avLst/>
          </a:prstGeom>
        </p:spPr>
      </p:pic>
      <p:sp>
        <p:nvSpPr>
          <p:cNvPr id="29" name="!!Freeform: Shape 20">
            <a:hlinkClick r:id="rId4" action="ppaction://hlinksldjump"/>
            <a:extLst>
              <a:ext uri="{FF2B5EF4-FFF2-40B4-BE49-F238E27FC236}">
                <a16:creationId xmlns:a16="http://schemas.microsoft.com/office/drawing/2014/main" id="{FF3AFF16-998E-4019-8AB5-D18BC8C43CB0}"/>
              </a:ext>
            </a:extLst>
          </p:cNvPr>
          <p:cNvSpPr/>
          <p:nvPr/>
        </p:nvSpPr>
        <p:spPr>
          <a:xfrm flipH="1">
            <a:off x="12228020" y="1348992"/>
            <a:ext cx="2127509" cy="57939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30" name="Freeform: Shape 29">
            <a:hlinkClick r:id="rId4" action="ppaction://hlinksldjump"/>
            <a:extLst>
              <a:ext uri="{FF2B5EF4-FFF2-40B4-BE49-F238E27FC236}">
                <a16:creationId xmlns:a16="http://schemas.microsoft.com/office/drawing/2014/main" id="{5E169015-33E8-4D36-9AE6-2B6696A95EB9}"/>
              </a:ext>
            </a:extLst>
          </p:cNvPr>
          <p:cNvSpPr/>
          <p:nvPr/>
        </p:nvSpPr>
        <p:spPr>
          <a:xfrm flipH="1">
            <a:off x="12228020" y="2252344"/>
            <a:ext cx="2127509" cy="57939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36" name="!!Freeform: Shape 32">
            <a:hlinkClick r:id="rId4" action="ppaction://hlinksldjump"/>
            <a:extLst>
              <a:ext uri="{FF2B5EF4-FFF2-40B4-BE49-F238E27FC236}">
                <a16:creationId xmlns:a16="http://schemas.microsoft.com/office/drawing/2014/main" id="{7E06BC56-4CDB-4893-8542-BABB3D350A0C}"/>
              </a:ext>
            </a:extLst>
          </p:cNvPr>
          <p:cNvSpPr/>
          <p:nvPr/>
        </p:nvSpPr>
        <p:spPr>
          <a:xfrm flipH="1">
            <a:off x="12228020" y="3155696"/>
            <a:ext cx="2127510" cy="57939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40" name="Freeform: Shape 39">
            <a:hlinkClick r:id="rId5" action="ppaction://hlinksldjump"/>
            <a:extLst>
              <a:ext uri="{FF2B5EF4-FFF2-40B4-BE49-F238E27FC236}">
                <a16:creationId xmlns:a16="http://schemas.microsoft.com/office/drawing/2014/main" id="{AB6D9056-2C7E-4A84-9224-CA946D9C7395}"/>
              </a:ext>
            </a:extLst>
          </p:cNvPr>
          <p:cNvSpPr/>
          <p:nvPr/>
        </p:nvSpPr>
        <p:spPr>
          <a:xfrm flipH="1">
            <a:off x="12228020" y="4059048"/>
            <a:ext cx="2127509" cy="57939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41" name="!!Freeform: Shape 34">
            <a:hlinkClick r:id="" action="ppaction://noaction"/>
            <a:extLst>
              <a:ext uri="{FF2B5EF4-FFF2-40B4-BE49-F238E27FC236}">
                <a16:creationId xmlns:a16="http://schemas.microsoft.com/office/drawing/2014/main" id="{04703027-9E90-45AC-8F53-1570CFC00486}"/>
              </a:ext>
            </a:extLst>
          </p:cNvPr>
          <p:cNvSpPr/>
          <p:nvPr/>
        </p:nvSpPr>
        <p:spPr>
          <a:xfrm flipH="1">
            <a:off x="12205754" y="4962400"/>
            <a:ext cx="2127509" cy="57939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E6B9C04-DB38-4FC5-933F-3F77469B3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34" y="3764211"/>
            <a:ext cx="6772332" cy="1201095"/>
          </a:xfrm>
        </p:spPr>
        <p:txBody>
          <a:bodyPr>
            <a:normAutofit fontScale="55000" lnSpcReduction="20000"/>
          </a:bodyPr>
          <a:lstStyle/>
          <a:p>
            <a:pPr rtl="1">
              <a:lnSpc>
                <a:spcPct val="170000"/>
              </a:lnSpc>
            </a:pPr>
            <a:r>
              <a:rPr lang="fa-IR" dirty="0">
                <a:solidFill>
                  <a:schemeClr val="bg1"/>
                </a:solidFill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شرایط فعلی تکنولوژی مورد نیاز، و کاربردهای متنوع با هدف بهبود ابزارهای کاربردی می باشد.</a:t>
            </a:r>
          </a:p>
        </p:txBody>
      </p:sp>
      <p:sp>
        <p:nvSpPr>
          <p:cNvPr id="18" name="Arrow: Chevron 17">
            <a:hlinkClick r:id="rId4" action="ppaction://hlinksldjump"/>
            <a:extLst>
              <a:ext uri="{FF2B5EF4-FFF2-40B4-BE49-F238E27FC236}">
                <a16:creationId xmlns:a16="http://schemas.microsoft.com/office/drawing/2014/main" id="{41A475B3-8E5C-4641-BAFC-7F8BC4ECF8A8}"/>
              </a:ext>
            </a:extLst>
          </p:cNvPr>
          <p:cNvSpPr/>
          <p:nvPr/>
        </p:nvSpPr>
        <p:spPr>
          <a:xfrm>
            <a:off x="6595552" y="103531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9" name="Arrow: Chevron 18">
            <a:hlinkClick r:id="rId4" action="ppaction://hlinksldjump"/>
            <a:extLst>
              <a:ext uri="{FF2B5EF4-FFF2-40B4-BE49-F238E27FC236}">
                <a16:creationId xmlns:a16="http://schemas.microsoft.com/office/drawing/2014/main" id="{CE860113-49CB-4A22-8158-531621CFB468}"/>
              </a:ext>
            </a:extLst>
          </p:cNvPr>
          <p:cNvSpPr/>
          <p:nvPr/>
        </p:nvSpPr>
        <p:spPr>
          <a:xfrm flipH="1">
            <a:off x="5249766" y="103531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DFE6EF0-0437-48F0-A5BB-EB56C47D268F}"/>
              </a:ext>
            </a:extLst>
          </p:cNvPr>
          <p:cNvSpPr/>
          <p:nvPr/>
        </p:nvSpPr>
        <p:spPr>
          <a:xfrm>
            <a:off x="5554818" y="5337033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a-IR" sz="2000" kern="12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E9C925-628A-B7FE-8B77-5494D21C5CAF}"/>
              </a:ext>
            </a:extLst>
          </p:cNvPr>
          <p:cNvSpPr txBox="1"/>
          <p:nvPr/>
        </p:nvSpPr>
        <p:spPr>
          <a:xfrm>
            <a:off x="5742961" y="5419805"/>
            <a:ext cx="70627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400" kern="1200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726075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304800" y="357594"/>
            <a:ext cx="10580914" cy="6142812"/>
          </a:xfrm>
          <a:prstGeom prst="roundRect">
            <a:avLst>
              <a:gd name="adj" fmla="val 1309"/>
            </a:avLst>
          </a:prstGeom>
          <a:solidFill>
            <a:schemeClr val="bg1"/>
          </a:solidFill>
          <a:ln>
            <a:solidFill>
              <a:srgbClr val="262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!!Freeform: Shape 20">
            <a:hlinkClick r:id="rId2" action="ppaction://hlinksldjump"/>
            <a:extLst>
              <a:ext uri="{FF2B5EF4-FFF2-40B4-BE49-F238E27FC236}">
                <a16:creationId xmlns:a16="http://schemas.microsoft.com/office/drawing/2014/main" id="{0D5DBB3B-CB48-4BC6-B242-8CAFEBB0290C}"/>
              </a:ext>
            </a:extLst>
          </p:cNvPr>
          <p:cNvSpPr/>
          <p:nvPr/>
        </p:nvSpPr>
        <p:spPr>
          <a:xfrm flipH="1">
            <a:off x="10105805" y="1292694"/>
            <a:ext cx="2551805" cy="69494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49" name="Freeform: Shape 48">
            <a:hlinkClick r:id="rId3" action="ppaction://hlinksldjump"/>
            <a:extLst>
              <a:ext uri="{FF2B5EF4-FFF2-40B4-BE49-F238E27FC236}">
                <a16:creationId xmlns:a16="http://schemas.microsoft.com/office/drawing/2014/main" id="{77D69F18-4B5C-40D6-8116-250D04FED27C}"/>
              </a:ext>
            </a:extLst>
          </p:cNvPr>
          <p:cNvSpPr/>
          <p:nvPr/>
        </p:nvSpPr>
        <p:spPr>
          <a:xfrm flipH="1">
            <a:off x="10105805" y="2196046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50" name="!!Freeform: Shape 32">
            <a:hlinkClick r:id="rId3" action="ppaction://hlinksldjump"/>
            <a:extLst>
              <a:ext uri="{FF2B5EF4-FFF2-40B4-BE49-F238E27FC236}">
                <a16:creationId xmlns:a16="http://schemas.microsoft.com/office/drawing/2014/main" id="{75FA1A5F-92D2-461A-A986-FB3376117D7B}"/>
              </a:ext>
            </a:extLst>
          </p:cNvPr>
          <p:cNvSpPr/>
          <p:nvPr/>
        </p:nvSpPr>
        <p:spPr>
          <a:xfrm flipH="1">
            <a:off x="10105804" y="3099398"/>
            <a:ext cx="2551806" cy="69494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51" name="Freeform: Shape 50">
            <a:hlinkClick r:id="" action="ppaction://noaction"/>
            <a:extLst>
              <a:ext uri="{FF2B5EF4-FFF2-40B4-BE49-F238E27FC236}">
                <a16:creationId xmlns:a16="http://schemas.microsoft.com/office/drawing/2014/main" id="{B9830256-9CC9-4B27-AC6A-ED612AFBC1ED}"/>
              </a:ext>
            </a:extLst>
          </p:cNvPr>
          <p:cNvSpPr/>
          <p:nvPr/>
        </p:nvSpPr>
        <p:spPr>
          <a:xfrm flipH="1">
            <a:off x="10105805" y="4002750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52" name="!!Freeform: Shape 34">
            <a:hlinkClick r:id="" action="ppaction://noaction"/>
            <a:extLst>
              <a:ext uri="{FF2B5EF4-FFF2-40B4-BE49-F238E27FC236}">
                <a16:creationId xmlns:a16="http://schemas.microsoft.com/office/drawing/2014/main" id="{837A91C8-1B0B-4D45-8687-D24DC1EB7D28}"/>
              </a:ext>
            </a:extLst>
          </p:cNvPr>
          <p:cNvSpPr/>
          <p:nvPr/>
        </p:nvSpPr>
        <p:spPr>
          <a:xfrm flipH="1">
            <a:off x="10083539" y="4906102"/>
            <a:ext cx="2551805" cy="69494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5A2D88F4-0E7B-422B-87C7-316B14DAB4E5}"/>
              </a:ext>
            </a:extLst>
          </p:cNvPr>
          <p:cNvSpPr/>
          <p:nvPr/>
        </p:nvSpPr>
        <p:spPr>
          <a:xfrm>
            <a:off x="9888033" y="1366297"/>
            <a:ext cx="547737" cy="547737"/>
          </a:xfrm>
          <a:prstGeom prst="ellipse">
            <a:avLst/>
          </a:prstGeom>
          <a:solidFill>
            <a:srgbClr val="26234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FFD966"/>
                </a:solidFill>
                <a:latin typeface="Vazir Light FD" pitchFamily="2" charset="-78"/>
                <a:cs typeface="Vazir Light FD" pitchFamily="2" charset="-78"/>
              </a:rPr>
              <a:t>01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24BAFFA-6F88-422B-8424-E4093D100426}"/>
              </a:ext>
            </a:extLst>
          </p:cNvPr>
          <p:cNvSpPr/>
          <p:nvPr/>
        </p:nvSpPr>
        <p:spPr>
          <a:xfrm>
            <a:off x="9888033" y="2269649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4984405-D8F0-4808-9B59-F52CAA8A28FD}"/>
              </a:ext>
            </a:extLst>
          </p:cNvPr>
          <p:cNvSpPr/>
          <p:nvPr/>
        </p:nvSpPr>
        <p:spPr>
          <a:xfrm>
            <a:off x="9888033" y="3173001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33A6DEA-5D76-4A65-AABA-14DD687794EA}"/>
              </a:ext>
            </a:extLst>
          </p:cNvPr>
          <p:cNvSpPr/>
          <p:nvPr/>
        </p:nvSpPr>
        <p:spPr>
          <a:xfrm>
            <a:off x="9888033" y="4076354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A5E9DA8-4560-46C3-9999-52D81640B523}"/>
              </a:ext>
            </a:extLst>
          </p:cNvPr>
          <p:cNvSpPr/>
          <p:nvPr/>
        </p:nvSpPr>
        <p:spPr>
          <a:xfrm>
            <a:off x="9888033" y="4979706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05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3683828-7D17-A2ED-77F8-38088A584FED}"/>
              </a:ext>
            </a:extLst>
          </p:cNvPr>
          <p:cNvSpPr/>
          <p:nvPr/>
        </p:nvSpPr>
        <p:spPr>
          <a:xfrm>
            <a:off x="11498811" y="6010082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EE50F63E-B1AA-07CD-8F6C-C39ABE5850DB}"/>
              </a:ext>
            </a:extLst>
          </p:cNvPr>
          <p:cNvSpPr/>
          <p:nvPr/>
        </p:nvSpPr>
        <p:spPr>
          <a:xfrm>
            <a:off x="11459054" y="354516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pic>
        <p:nvPicPr>
          <p:cNvPr id="4" name="Graphic 3" descr="Home">
            <a:extLst>
              <a:ext uri="{FF2B5EF4-FFF2-40B4-BE49-F238E27FC236}">
                <a16:creationId xmlns:a16="http://schemas.microsoft.com/office/drawing/2014/main" id="{8A3786AC-F4BE-B4BD-A1C8-5442AE7CAE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86471" y="405081"/>
            <a:ext cx="389195" cy="389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231082-5B2E-40E5-A7AC-A5E0C8B07B57}"/>
              </a:ext>
            </a:extLst>
          </p:cNvPr>
          <p:cNvSpPr txBox="1"/>
          <p:nvPr/>
        </p:nvSpPr>
        <p:spPr>
          <a:xfrm>
            <a:off x="11498811" y="6112895"/>
            <a:ext cx="806054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000" kern="12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14</a:t>
            </a:r>
          </a:p>
        </p:txBody>
      </p:sp>
      <p:sp>
        <p:nvSpPr>
          <p:cNvPr id="6" name="Arrow: Chevron 5">
            <a:hlinkClick r:id="rId2" action="ppaction://hlinksldjump"/>
            <a:extLst>
              <a:ext uri="{FF2B5EF4-FFF2-40B4-BE49-F238E27FC236}">
                <a16:creationId xmlns:a16="http://schemas.microsoft.com/office/drawing/2014/main" id="{4689C099-17EE-6D0D-37B0-DA901262D0A1}"/>
              </a:ext>
            </a:extLst>
          </p:cNvPr>
          <p:cNvSpPr/>
          <p:nvPr/>
        </p:nvSpPr>
        <p:spPr>
          <a:xfrm>
            <a:off x="6595552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7" name="Arrow: Chevron 6">
            <a:hlinkClick r:id="rId2" action="ppaction://hlinksldjump"/>
            <a:extLst>
              <a:ext uri="{FF2B5EF4-FFF2-40B4-BE49-F238E27FC236}">
                <a16:creationId xmlns:a16="http://schemas.microsoft.com/office/drawing/2014/main" id="{9F3279E9-9571-27F5-F6A9-FB0218BC100A}"/>
              </a:ext>
            </a:extLst>
          </p:cNvPr>
          <p:cNvSpPr/>
          <p:nvPr/>
        </p:nvSpPr>
        <p:spPr>
          <a:xfrm flipH="1">
            <a:off x="5249766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5F7F24-D5C6-AD90-CA4D-F6B5182E6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876" y="974936"/>
            <a:ext cx="8839082" cy="774676"/>
          </a:xfrm>
        </p:spPr>
        <p:txBody>
          <a:bodyPr>
            <a:noAutofit/>
          </a:bodyPr>
          <a:lstStyle/>
          <a:p>
            <a:r>
              <a:rPr lang="fa-IR" sz="4800" b="1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A284821-3DE8-C6A9-E164-F7E4353BF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876" y="2071419"/>
            <a:ext cx="8839082" cy="351212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fa-IR" dirty="0">
                <a:solidFill>
                  <a:srgbClr val="000000"/>
                </a:solidFill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شرایط فعلی تکنولوژی مورد نیاز، و کاربردهای متنوع با هدف بهبود ابزارهای کاربردی می باشد، کتابهای زیادی در شصت و سه درصد گذشته حال و آینده، شناخت فراوان جامعه و متخصصان را می طلبد، تا با نرم افزارها شناخت بیشتری را برای طراحان رایانه ای علی الخصوص طراحان خلاقی، و فرهنگ پیشرو در زبان فارسی ایجاد کرد، در این صورت می توان امید داشت که تمام و دشواری موجود در ارائه راهکارها، و شرایط سخت تایپ به پایان رسد و زمان مورد نیاز شامل حروفچینی دستاوردهای اصلی، و جوابگوی سوالات پیوسته اهل دنیای موجود طراحی اساسا مورد استفاده قرار گیرد.</a:t>
            </a:r>
          </a:p>
        </p:txBody>
      </p:sp>
    </p:spTree>
    <p:extLst>
      <p:ext uri="{BB962C8B-B14F-4D97-AF65-F5344CB8AC3E}">
        <p14:creationId xmlns:p14="http://schemas.microsoft.com/office/powerpoint/2010/main" val="5566421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522237" y="350667"/>
            <a:ext cx="5624945" cy="6142812"/>
          </a:xfrm>
          <a:prstGeom prst="roundRect">
            <a:avLst>
              <a:gd name="adj" fmla="val 1309"/>
            </a:avLst>
          </a:prstGeom>
          <a:solidFill>
            <a:schemeClr val="bg1"/>
          </a:solidFill>
          <a:ln>
            <a:solidFill>
              <a:schemeClr val="tx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!!Freeform: Shape 20">
            <a:hlinkClick r:id="rId2" action="ppaction://hlinksldjump"/>
            <a:extLst>
              <a:ext uri="{FF2B5EF4-FFF2-40B4-BE49-F238E27FC236}">
                <a16:creationId xmlns:a16="http://schemas.microsoft.com/office/drawing/2014/main" id="{A4A35BD3-C814-4836-9BC2-6C5AC22044CC}"/>
              </a:ext>
            </a:extLst>
          </p:cNvPr>
          <p:cNvSpPr/>
          <p:nvPr/>
        </p:nvSpPr>
        <p:spPr>
          <a:xfrm flipH="1">
            <a:off x="7165950" y="1058439"/>
            <a:ext cx="4307610" cy="76543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32" name="Freeform: Shape 31">
            <a:hlinkClick r:id="rId3" action="ppaction://hlinksldjump"/>
            <a:extLst>
              <a:ext uri="{FF2B5EF4-FFF2-40B4-BE49-F238E27FC236}">
                <a16:creationId xmlns:a16="http://schemas.microsoft.com/office/drawing/2014/main" id="{5AF83FB5-3219-4050-9D7C-B07AFDF004F3}"/>
              </a:ext>
            </a:extLst>
          </p:cNvPr>
          <p:cNvSpPr/>
          <p:nvPr/>
        </p:nvSpPr>
        <p:spPr>
          <a:xfrm flipH="1">
            <a:off x="7165950" y="2052361"/>
            <a:ext cx="4307610" cy="765433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33" name="!!Freeform: Shape 32">
            <a:hlinkClick r:id="rId3" action="ppaction://hlinksldjump"/>
            <a:extLst>
              <a:ext uri="{FF2B5EF4-FFF2-40B4-BE49-F238E27FC236}">
                <a16:creationId xmlns:a16="http://schemas.microsoft.com/office/drawing/2014/main" id="{791888B9-CE8D-49D9-AA1A-4214E9BB0E18}"/>
              </a:ext>
            </a:extLst>
          </p:cNvPr>
          <p:cNvSpPr/>
          <p:nvPr/>
        </p:nvSpPr>
        <p:spPr>
          <a:xfrm flipH="1">
            <a:off x="7165949" y="3046282"/>
            <a:ext cx="4307611" cy="765433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34" name="Freeform: Shape 33">
            <a:hlinkClick r:id="rId4" action="ppaction://hlinksldjump"/>
            <a:extLst>
              <a:ext uri="{FF2B5EF4-FFF2-40B4-BE49-F238E27FC236}">
                <a16:creationId xmlns:a16="http://schemas.microsoft.com/office/drawing/2014/main" id="{AB5BD92E-11A9-41CA-AAE1-E10F8A3E37A2}"/>
              </a:ext>
            </a:extLst>
          </p:cNvPr>
          <p:cNvSpPr/>
          <p:nvPr/>
        </p:nvSpPr>
        <p:spPr>
          <a:xfrm flipH="1">
            <a:off x="7165950" y="4040205"/>
            <a:ext cx="4307610" cy="765433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35" name="!!Freeform: Shape 34">
            <a:hlinkClick r:id="rId5" action="ppaction://hlinksldjump"/>
            <a:extLst>
              <a:ext uri="{FF2B5EF4-FFF2-40B4-BE49-F238E27FC236}">
                <a16:creationId xmlns:a16="http://schemas.microsoft.com/office/drawing/2014/main" id="{CA4836DB-9DF6-4D77-B086-4A80B6226A02}"/>
              </a:ext>
            </a:extLst>
          </p:cNvPr>
          <p:cNvSpPr/>
          <p:nvPr/>
        </p:nvSpPr>
        <p:spPr>
          <a:xfrm flipH="1">
            <a:off x="7165950" y="5034128"/>
            <a:ext cx="4307610" cy="765432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A924CC-1044-43F7-BB1E-1403862CC30B}"/>
              </a:ext>
            </a:extLst>
          </p:cNvPr>
          <p:cNvSpPr/>
          <p:nvPr/>
        </p:nvSpPr>
        <p:spPr>
          <a:xfrm>
            <a:off x="7055271" y="1136494"/>
            <a:ext cx="640080" cy="640080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 anchor="ctr"/>
          <a:lstStyle/>
          <a:p>
            <a:pPr algn="ctr" rtl="1"/>
            <a:r>
              <a:rPr lang="fa-IR" sz="24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8AF0955-99EE-4D50-BFB6-9C994CCBF8C8}"/>
              </a:ext>
            </a:extLst>
          </p:cNvPr>
          <p:cNvSpPr/>
          <p:nvPr/>
        </p:nvSpPr>
        <p:spPr>
          <a:xfrm>
            <a:off x="7055271" y="2130416"/>
            <a:ext cx="640080" cy="640080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 anchor="ctr"/>
          <a:lstStyle/>
          <a:p>
            <a:pPr algn="ctr" rtl="1"/>
            <a:r>
              <a:rPr lang="fa-IR" sz="24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72C62C-F2E5-485E-88C9-6166F6870353}"/>
              </a:ext>
            </a:extLst>
          </p:cNvPr>
          <p:cNvSpPr/>
          <p:nvPr/>
        </p:nvSpPr>
        <p:spPr>
          <a:xfrm>
            <a:off x="7055271" y="3124338"/>
            <a:ext cx="640080" cy="640080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 anchor="ctr"/>
          <a:lstStyle/>
          <a:p>
            <a:pPr algn="ctr" rtl="1"/>
            <a:r>
              <a:rPr lang="fa-IR" sz="24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DDAACA3-B62B-4A1E-B521-F87F3EF3B2DB}"/>
              </a:ext>
            </a:extLst>
          </p:cNvPr>
          <p:cNvSpPr/>
          <p:nvPr/>
        </p:nvSpPr>
        <p:spPr>
          <a:xfrm>
            <a:off x="7055271" y="4118261"/>
            <a:ext cx="640080" cy="640080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 anchor="ctr"/>
          <a:lstStyle/>
          <a:p>
            <a:pPr algn="ctr" rtl="1"/>
            <a:r>
              <a:rPr lang="fa-IR" sz="24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02090FA-A7AB-4AAC-9FB4-145500439F82}"/>
              </a:ext>
            </a:extLst>
          </p:cNvPr>
          <p:cNvSpPr/>
          <p:nvPr/>
        </p:nvSpPr>
        <p:spPr>
          <a:xfrm>
            <a:off x="7055271" y="5112182"/>
            <a:ext cx="640080" cy="640080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 anchor="ctr"/>
          <a:lstStyle/>
          <a:p>
            <a:pPr algn="ctr" rtl="1"/>
            <a:r>
              <a:rPr lang="fa-IR" sz="24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05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E2E3265-0067-49BB-B185-6A88ADF6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147" y="1049197"/>
            <a:ext cx="5419124" cy="774676"/>
          </a:xfrm>
        </p:spPr>
        <p:txBody>
          <a:bodyPr>
            <a:noAutofit/>
          </a:bodyPr>
          <a:lstStyle/>
          <a:p>
            <a:r>
              <a:rPr lang="fa-IR" sz="4800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فهرست مطالب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A363F89-BBF9-4131-9922-41EA9F734096}"/>
              </a:ext>
            </a:extLst>
          </p:cNvPr>
          <p:cNvSpPr/>
          <p:nvPr/>
        </p:nvSpPr>
        <p:spPr>
          <a:xfrm>
            <a:off x="8778474" y="6010082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sz="2400" b="1" dirty="0">
              <a:solidFill>
                <a:prstClr val="white"/>
              </a:solidFill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BBA44A2-354B-4CA5-BA07-20E9E168A8A9}"/>
              </a:ext>
            </a:extLst>
          </p:cNvPr>
          <p:cNvSpPr/>
          <p:nvPr/>
        </p:nvSpPr>
        <p:spPr>
          <a:xfrm>
            <a:off x="8778474" y="357592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pic>
        <p:nvPicPr>
          <p:cNvPr id="21" name="Graphic 20" descr="Home">
            <a:extLst>
              <a:ext uri="{FF2B5EF4-FFF2-40B4-BE49-F238E27FC236}">
                <a16:creationId xmlns:a16="http://schemas.microsoft.com/office/drawing/2014/main" id="{445AD03F-DC12-4E8D-81B6-7B74D49A14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25155" y="382096"/>
            <a:ext cx="389195" cy="389195"/>
          </a:xfrm>
          <a:prstGeom prst="rect">
            <a:avLst/>
          </a:prstGeom>
        </p:spPr>
      </p:pic>
      <p:sp>
        <p:nvSpPr>
          <p:cNvPr id="39" name="Subtitle 2">
            <a:extLst>
              <a:ext uri="{FF2B5EF4-FFF2-40B4-BE49-F238E27FC236}">
                <a16:creationId xmlns:a16="http://schemas.microsoft.com/office/drawing/2014/main" id="{BE6B9C04-DB38-4FC5-933F-3F77469B3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2424" y="1971646"/>
            <a:ext cx="4904570" cy="4038436"/>
          </a:xfrm>
        </p:spPr>
        <p:txBody>
          <a:bodyPr>
            <a:normAutofit fontScale="77500" lnSpcReduction="20000"/>
          </a:bodyPr>
          <a:lstStyle/>
          <a:p>
            <a:pPr rtl="1">
              <a:lnSpc>
                <a:spcPct val="170000"/>
              </a:lnSpc>
            </a:pPr>
            <a:r>
              <a:rPr lang="fa-IR" dirty="0"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شرایط فعلی تکنولوژی مورد نیاز، و کاربردهای متنوع با هدف بهبود ابزارهای کاربردی می باشد، کتابهای زیادی در شصت و سه درصد گذشته حال و آینده، شناخت فراوان جامعه و متخصصان را می طلبد</a:t>
            </a:r>
            <a:r>
              <a:rPr lang="fa-IR" dirty="0">
                <a:latin typeface="Shabnam" panose="020B0603030804020204" pitchFamily="34" charset="-78"/>
                <a:cs typeface="Shabnam" panose="020B0603030804020204" pitchFamily="34" charset="-78"/>
              </a:rPr>
              <a:t>.</a:t>
            </a:r>
            <a:endParaRPr lang="fa-IR" dirty="0">
              <a:effectLst/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4" name="Arrow: Chevron 3">
            <a:hlinkClick r:id="rId2" action="ppaction://hlinksldjump"/>
            <a:extLst>
              <a:ext uri="{FF2B5EF4-FFF2-40B4-BE49-F238E27FC236}">
                <a16:creationId xmlns:a16="http://schemas.microsoft.com/office/drawing/2014/main" id="{02C71D6A-87C9-A012-0F4B-100C2B5E62CC}"/>
              </a:ext>
            </a:extLst>
          </p:cNvPr>
          <p:cNvSpPr/>
          <p:nvPr/>
        </p:nvSpPr>
        <p:spPr>
          <a:xfrm>
            <a:off x="6595552" y="-1555490"/>
            <a:ext cx="346677" cy="490325"/>
          </a:xfrm>
          <a:prstGeom prst="chevron">
            <a:avLst>
              <a:gd name="adj" fmla="val 35959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5" name="Arrow: Chevron 4">
            <a:hlinkClick r:id="rId2" action="ppaction://hlinksldjump"/>
            <a:extLst>
              <a:ext uri="{FF2B5EF4-FFF2-40B4-BE49-F238E27FC236}">
                <a16:creationId xmlns:a16="http://schemas.microsoft.com/office/drawing/2014/main" id="{D1235073-7D02-9CBF-2ADF-934F14750838}"/>
              </a:ext>
            </a:extLst>
          </p:cNvPr>
          <p:cNvSpPr/>
          <p:nvPr/>
        </p:nvSpPr>
        <p:spPr>
          <a:xfrm flipH="1">
            <a:off x="5249766" y="-1555490"/>
            <a:ext cx="346677" cy="490325"/>
          </a:xfrm>
          <a:prstGeom prst="chevron">
            <a:avLst>
              <a:gd name="adj" fmla="val 35959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0E1A5B-491C-25E3-D34D-8E4AAB31A452}"/>
              </a:ext>
            </a:extLst>
          </p:cNvPr>
          <p:cNvSpPr txBox="1"/>
          <p:nvPr/>
        </p:nvSpPr>
        <p:spPr>
          <a:xfrm>
            <a:off x="8884323" y="6095470"/>
            <a:ext cx="870857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4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2</a:t>
            </a:r>
            <a:endParaRPr lang="fa-IR" sz="2400" kern="1200" dirty="0">
              <a:solidFill>
                <a:schemeClr val="bg1"/>
              </a:solidFill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19321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1291765" y="1280473"/>
            <a:ext cx="9608457" cy="4297054"/>
          </a:xfrm>
          <a:prstGeom prst="roundRect">
            <a:avLst>
              <a:gd name="adj" fmla="val 1309"/>
            </a:avLst>
          </a:prstGeom>
          <a:solidFill>
            <a:srgbClr val="262344"/>
          </a:solidFill>
          <a:ln>
            <a:solidFill>
              <a:srgbClr val="262344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E2E3265-0067-49BB-B185-6A88ADF6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7297" y="2317953"/>
            <a:ext cx="6690269" cy="1201095"/>
          </a:xfrm>
        </p:spPr>
        <p:txBody>
          <a:bodyPr>
            <a:noAutofit/>
          </a:bodyPr>
          <a:lstStyle/>
          <a:p>
            <a:r>
              <a:rPr lang="fa-IR" sz="66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عنوان فصل اول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BBA44A2-354B-4CA5-BA07-20E9E168A8A9}"/>
              </a:ext>
            </a:extLst>
          </p:cNvPr>
          <p:cNvSpPr/>
          <p:nvPr/>
        </p:nvSpPr>
        <p:spPr>
          <a:xfrm>
            <a:off x="5554715" y="1035310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a-IR" sz="2000" kern="1200" dirty="0">
              <a:cs typeface="B Titr" panose="00000700000000000000" pitchFamily="2" charset="-78"/>
            </a:endParaRPr>
          </a:p>
        </p:txBody>
      </p:sp>
      <p:pic>
        <p:nvPicPr>
          <p:cNvPr id="21" name="Graphic 20" descr="Home">
            <a:extLst>
              <a:ext uri="{FF2B5EF4-FFF2-40B4-BE49-F238E27FC236}">
                <a16:creationId xmlns:a16="http://schemas.microsoft.com/office/drawing/2014/main" id="{445AD03F-DC12-4E8D-81B6-7B74D49A1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00" y="1048873"/>
            <a:ext cx="389195" cy="389195"/>
          </a:xfrm>
          <a:prstGeom prst="rect">
            <a:avLst/>
          </a:prstGeom>
        </p:spPr>
      </p:pic>
      <p:sp>
        <p:nvSpPr>
          <p:cNvPr id="29" name="!!Freeform: Shape 20">
            <a:hlinkClick r:id="rId4" action="ppaction://hlinksldjump"/>
            <a:extLst>
              <a:ext uri="{FF2B5EF4-FFF2-40B4-BE49-F238E27FC236}">
                <a16:creationId xmlns:a16="http://schemas.microsoft.com/office/drawing/2014/main" id="{FF3AFF16-998E-4019-8AB5-D18BC8C43CB0}"/>
              </a:ext>
            </a:extLst>
          </p:cNvPr>
          <p:cNvSpPr/>
          <p:nvPr/>
        </p:nvSpPr>
        <p:spPr>
          <a:xfrm flipH="1">
            <a:off x="12228020" y="1348992"/>
            <a:ext cx="2127509" cy="57939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30" name="Freeform: Shape 29">
            <a:hlinkClick r:id="rId5" action="ppaction://hlinksldjump"/>
            <a:extLst>
              <a:ext uri="{FF2B5EF4-FFF2-40B4-BE49-F238E27FC236}">
                <a16:creationId xmlns:a16="http://schemas.microsoft.com/office/drawing/2014/main" id="{5E169015-33E8-4D36-9AE6-2B6696A95EB9}"/>
              </a:ext>
            </a:extLst>
          </p:cNvPr>
          <p:cNvSpPr/>
          <p:nvPr/>
        </p:nvSpPr>
        <p:spPr>
          <a:xfrm flipH="1">
            <a:off x="12228020" y="2252344"/>
            <a:ext cx="2127509" cy="57939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36" name="!!Freeform: Shape 32">
            <a:hlinkClick r:id="rId5" action="ppaction://hlinksldjump"/>
            <a:extLst>
              <a:ext uri="{FF2B5EF4-FFF2-40B4-BE49-F238E27FC236}">
                <a16:creationId xmlns:a16="http://schemas.microsoft.com/office/drawing/2014/main" id="{7E06BC56-4CDB-4893-8542-BABB3D350A0C}"/>
              </a:ext>
            </a:extLst>
          </p:cNvPr>
          <p:cNvSpPr/>
          <p:nvPr/>
        </p:nvSpPr>
        <p:spPr>
          <a:xfrm flipH="1">
            <a:off x="12228020" y="3155696"/>
            <a:ext cx="2127510" cy="57939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40" name="Freeform: Shape 39">
            <a:hlinkClick r:id="rId6" action="ppaction://hlinksldjump"/>
            <a:extLst>
              <a:ext uri="{FF2B5EF4-FFF2-40B4-BE49-F238E27FC236}">
                <a16:creationId xmlns:a16="http://schemas.microsoft.com/office/drawing/2014/main" id="{AB6D9056-2C7E-4A84-9224-CA946D9C7395}"/>
              </a:ext>
            </a:extLst>
          </p:cNvPr>
          <p:cNvSpPr/>
          <p:nvPr/>
        </p:nvSpPr>
        <p:spPr>
          <a:xfrm flipH="1">
            <a:off x="12228020" y="4059048"/>
            <a:ext cx="2127509" cy="57939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41" name="!!Freeform: Shape 34">
            <a:hlinkClick r:id="rId7" action="ppaction://hlinksldjump"/>
            <a:extLst>
              <a:ext uri="{FF2B5EF4-FFF2-40B4-BE49-F238E27FC236}">
                <a16:creationId xmlns:a16="http://schemas.microsoft.com/office/drawing/2014/main" id="{04703027-9E90-45AC-8F53-1570CFC00486}"/>
              </a:ext>
            </a:extLst>
          </p:cNvPr>
          <p:cNvSpPr/>
          <p:nvPr/>
        </p:nvSpPr>
        <p:spPr>
          <a:xfrm flipH="1">
            <a:off x="12205754" y="4962400"/>
            <a:ext cx="2127509" cy="57939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E6B9C04-DB38-4FC5-933F-3F77469B3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34" y="3764211"/>
            <a:ext cx="6772332" cy="1201095"/>
          </a:xfrm>
        </p:spPr>
        <p:txBody>
          <a:bodyPr>
            <a:normAutofit fontScale="55000" lnSpcReduction="20000"/>
          </a:bodyPr>
          <a:lstStyle/>
          <a:p>
            <a:pPr rtl="1">
              <a:lnSpc>
                <a:spcPct val="170000"/>
              </a:lnSpc>
            </a:pPr>
            <a:r>
              <a:rPr lang="fa-IR" dirty="0">
                <a:solidFill>
                  <a:schemeClr val="bg1"/>
                </a:solidFill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شرایط فعلی تکنولوژی مورد نیاز، و کاربردهای متنوع با هدف بهبود ابزارهای کاربردی می باشد.</a:t>
            </a:r>
          </a:p>
        </p:txBody>
      </p:sp>
      <p:sp>
        <p:nvSpPr>
          <p:cNvPr id="18" name="Arrow: Chevron 17">
            <a:hlinkClick r:id="rId4" action="ppaction://hlinksldjump"/>
            <a:extLst>
              <a:ext uri="{FF2B5EF4-FFF2-40B4-BE49-F238E27FC236}">
                <a16:creationId xmlns:a16="http://schemas.microsoft.com/office/drawing/2014/main" id="{41A475B3-8E5C-4641-BAFC-7F8BC4ECF8A8}"/>
              </a:ext>
            </a:extLst>
          </p:cNvPr>
          <p:cNvSpPr/>
          <p:nvPr/>
        </p:nvSpPr>
        <p:spPr>
          <a:xfrm>
            <a:off x="6595552" y="103531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9" name="Arrow: Chevron 18">
            <a:hlinkClick r:id="rId4" action="ppaction://hlinksldjump"/>
            <a:extLst>
              <a:ext uri="{FF2B5EF4-FFF2-40B4-BE49-F238E27FC236}">
                <a16:creationId xmlns:a16="http://schemas.microsoft.com/office/drawing/2014/main" id="{CE860113-49CB-4A22-8158-531621CFB468}"/>
              </a:ext>
            </a:extLst>
          </p:cNvPr>
          <p:cNvSpPr/>
          <p:nvPr/>
        </p:nvSpPr>
        <p:spPr>
          <a:xfrm flipH="1">
            <a:off x="5249766" y="103531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DFE6EF0-0437-48F0-A5BB-EB56C47D268F}"/>
              </a:ext>
            </a:extLst>
          </p:cNvPr>
          <p:cNvSpPr/>
          <p:nvPr/>
        </p:nvSpPr>
        <p:spPr>
          <a:xfrm>
            <a:off x="5554818" y="5337033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a-IR" sz="2000" kern="12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E9C925-628A-B7FE-8B77-5494D21C5CAF}"/>
              </a:ext>
            </a:extLst>
          </p:cNvPr>
          <p:cNvSpPr txBox="1"/>
          <p:nvPr/>
        </p:nvSpPr>
        <p:spPr>
          <a:xfrm>
            <a:off x="5742961" y="5419805"/>
            <a:ext cx="70627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400" kern="1200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257663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304800" y="357594"/>
            <a:ext cx="10580914" cy="6142812"/>
          </a:xfrm>
          <a:prstGeom prst="roundRect">
            <a:avLst>
              <a:gd name="adj" fmla="val 1309"/>
            </a:avLst>
          </a:prstGeom>
          <a:solidFill>
            <a:schemeClr val="bg1"/>
          </a:solidFill>
          <a:ln>
            <a:solidFill>
              <a:srgbClr val="262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!!Freeform: Shape 20">
            <a:hlinkClick r:id="rId2" action="ppaction://hlinksldjump"/>
            <a:extLst>
              <a:ext uri="{FF2B5EF4-FFF2-40B4-BE49-F238E27FC236}">
                <a16:creationId xmlns:a16="http://schemas.microsoft.com/office/drawing/2014/main" id="{0D5DBB3B-CB48-4BC6-B242-8CAFEBB0290C}"/>
              </a:ext>
            </a:extLst>
          </p:cNvPr>
          <p:cNvSpPr/>
          <p:nvPr/>
        </p:nvSpPr>
        <p:spPr>
          <a:xfrm flipH="1">
            <a:off x="10105805" y="1292694"/>
            <a:ext cx="2551805" cy="69494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49" name="Freeform: Shape 48">
            <a:hlinkClick r:id="rId3" action="ppaction://hlinksldjump"/>
            <a:extLst>
              <a:ext uri="{FF2B5EF4-FFF2-40B4-BE49-F238E27FC236}">
                <a16:creationId xmlns:a16="http://schemas.microsoft.com/office/drawing/2014/main" id="{77D69F18-4B5C-40D6-8116-250D04FED27C}"/>
              </a:ext>
            </a:extLst>
          </p:cNvPr>
          <p:cNvSpPr/>
          <p:nvPr/>
        </p:nvSpPr>
        <p:spPr>
          <a:xfrm flipH="1">
            <a:off x="10105805" y="2196046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50" name="!!Freeform: Shape 32">
            <a:hlinkClick r:id="rId3" action="ppaction://hlinksldjump"/>
            <a:extLst>
              <a:ext uri="{FF2B5EF4-FFF2-40B4-BE49-F238E27FC236}">
                <a16:creationId xmlns:a16="http://schemas.microsoft.com/office/drawing/2014/main" id="{75FA1A5F-92D2-461A-A986-FB3376117D7B}"/>
              </a:ext>
            </a:extLst>
          </p:cNvPr>
          <p:cNvSpPr/>
          <p:nvPr/>
        </p:nvSpPr>
        <p:spPr>
          <a:xfrm flipH="1">
            <a:off x="10105804" y="3099398"/>
            <a:ext cx="2551806" cy="69494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51" name="Freeform: Shape 50">
            <a:hlinkClick r:id="rId4" action="ppaction://hlinksldjump"/>
            <a:extLst>
              <a:ext uri="{FF2B5EF4-FFF2-40B4-BE49-F238E27FC236}">
                <a16:creationId xmlns:a16="http://schemas.microsoft.com/office/drawing/2014/main" id="{B9830256-9CC9-4B27-AC6A-ED612AFBC1ED}"/>
              </a:ext>
            </a:extLst>
          </p:cNvPr>
          <p:cNvSpPr/>
          <p:nvPr/>
        </p:nvSpPr>
        <p:spPr>
          <a:xfrm flipH="1">
            <a:off x="10105805" y="4002750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52" name="!!Freeform: Shape 34">
            <a:hlinkClick r:id="" action="ppaction://noaction"/>
            <a:extLst>
              <a:ext uri="{FF2B5EF4-FFF2-40B4-BE49-F238E27FC236}">
                <a16:creationId xmlns:a16="http://schemas.microsoft.com/office/drawing/2014/main" id="{837A91C8-1B0B-4D45-8687-D24DC1EB7D28}"/>
              </a:ext>
            </a:extLst>
          </p:cNvPr>
          <p:cNvSpPr/>
          <p:nvPr/>
        </p:nvSpPr>
        <p:spPr>
          <a:xfrm flipH="1">
            <a:off x="10083539" y="4906102"/>
            <a:ext cx="2551805" cy="69494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5A2D88F4-0E7B-422B-87C7-316B14DAB4E5}"/>
              </a:ext>
            </a:extLst>
          </p:cNvPr>
          <p:cNvSpPr/>
          <p:nvPr/>
        </p:nvSpPr>
        <p:spPr>
          <a:xfrm>
            <a:off x="9888033" y="1366297"/>
            <a:ext cx="547737" cy="547737"/>
          </a:xfrm>
          <a:prstGeom prst="ellipse">
            <a:avLst/>
          </a:prstGeom>
          <a:solidFill>
            <a:srgbClr val="26234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FFD966"/>
                </a:solidFill>
                <a:latin typeface="Vazir Light FD" pitchFamily="2" charset="-78"/>
                <a:cs typeface="Vazir Light FD" pitchFamily="2" charset="-78"/>
              </a:rPr>
              <a:t>01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24BAFFA-6F88-422B-8424-E4093D100426}"/>
              </a:ext>
            </a:extLst>
          </p:cNvPr>
          <p:cNvSpPr/>
          <p:nvPr/>
        </p:nvSpPr>
        <p:spPr>
          <a:xfrm>
            <a:off x="9888033" y="2269649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4984405-D8F0-4808-9B59-F52CAA8A28FD}"/>
              </a:ext>
            </a:extLst>
          </p:cNvPr>
          <p:cNvSpPr/>
          <p:nvPr/>
        </p:nvSpPr>
        <p:spPr>
          <a:xfrm>
            <a:off x="9888033" y="3173001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33A6DEA-5D76-4A65-AABA-14DD687794EA}"/>
              </a:ext>
            </a:extLst>
          </p:cNvPr>
          <p:cNvSpPr/>
          <p:nvPr/>
        </p:nvSpPr>
        <p:spPr>
          <a:xfrm>
            <a:off x="9888033" y="4076354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A5E9DA8-4560-46C3-9999-52D81640B523}"/>
              </a:ext>
            </a:extLst>
          </p:cNvPr>
          <p:cNvSpPr/>
          <p:nvPr/>
        </p:nvSpPr>
        <p:spPr>
          <a:xfrm>
            <a:off x="9888033" y="4979706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05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3683828-7D17-A2ED-77F8-38088A584FED}"/>
              </a:ext>
            </a:extLst>
          </p:cNvPr>
          <p:cNvSpPr/>
          <p:nvPr/>
        </p:nvSpPr>
        <p:spPr>
          <a:xfrm>
            <a:off x="11498811" y="6010082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EE50F63E-B1AA-07CD-8F6C-C39ABE5850DB}"/>
              </a:ext>
            </a:extLst>
          </p:cNvPr>
          <p:cNvSpPr/>
          <p:nvPr/>
        </p:nvSpPr>
        <p:spPr>
          <a:xfrm>
            <a:off x="11459054" y="354516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pic>
        <p:nvPicPr>
          <p:cNvPr id="4" name="Graphic 3" descr="Home">
            <a:extLst>
              <a:ext uri="{FF2B5EF4-FFF2-40B4-BE49-F238E27FC236}">
                <a16:creationId xmlns:a16="http://schemas.microsoft.com/office/drawing/2014/main" id="{8A3786AC-F4BE-B4BD-A1C8-5442AE7CAE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86471" y="405081"/>
            <a:ext cx="389195" cy="389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231082-5B2E-40E5-A7AC-A5E0C8B07B57}"/>
              </a:ext>
            </a:extLst>
          </p:cNvPr>
          <p:cNvSpPr txBox="1"/>
          <p:nvPr/>
        </p:nvSpPr>
        <p:spPr>
          <a:xfrm>
            <a:off x="11498811" y="6112895"/>
            <a:ext cx="806054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000" kern="12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4</a:t>
            </a:r>
          </a:p>
        </p:txBody>
      </p:sp>
      <p:sp>
        <p:nvSpPr>
          <p:cNvPr id="6" name="Arrow: Chevron 5">
            <a:hlinkClick r:id="rId2" action="ppaction://hlinksldjump"/>
            <a:extLst>
              <a:ext uri="{FF2B5EF4-FFF2-40B4-BE49-F238E27FC236}">
                <a16:creationId xmlns:a16="http://schemas.microsoft.com/office/drawing/2014/main" id="{4689C099-17EE-6D0D-37B0-DA901262D0A1}"/>
              </a:ext>
            </a:extLst>
          </p:cNvPr>
          <p:cNvSpPr/>
          <p:nvPr/>
        </p:nvSpPr>
        <p:spPr>
          <a:xfrm>
            <a:off x="6595552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7" name="Arrow: Chevron 6">
            <a:hlinkClick r:id="rId2" action="ppaction://hlinksldjump"/>
            <a:extLst>
              <a:ext uri="{FF2B5EF4-FFF2-40B4-BE49-F238E27FC236}">
                <a16:creationId xmlns:a16="http://schemas.microsoft.com/office/drawing/2014/main" id="{9F3279E9-9571-27F5-F6A9-FB0218BC100A}"/>
              </a:ext>
            </a:extLst>
          </p:cNvPr>
          <p:cNvSpPr/>
          <p:nvPr/>
        </p:nvSpPr>
        <p:spPr>
          <a:xfrm flipH="1">
            <a:off x="5249766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5F7F24-D5C6-AD90-CA4D-F6B5182E6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876" y="974936"/>
            <a:ext cx="8839082" cy="774676"/>
          </a:xfrm>
        </p:spPr>
        <p:txBody>
          <a:bodyPr>
            <a:noAutofit/>
          </a:bodyPr>
          <a:lstStyle/>
          <a:p>
            <a:r>
              <a:rPr lang="fa-IR" sz="4800" b="1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A284821-3DE8-C6A9-E164-F7E4353BF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876" y="2071419"/>
            <a:ext cx="8839082" cy="351212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fa-IR" dirty="0">
                <a:solidFill>
                  <a:srgbClr val="000000"/>
                </a:solidFill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شرایط فعلی تکنولوژی مورد نیاز، و کاربردهای متنوع با هدف بهبود ابزارهای کاربردی می باشد، کتابهای زیادی در شصت و سه درصد گذشته حال و آینده، شناخت فراوان جامعه و متخصصان را می طلبد، تا با نرم افزارها شناخت بیشتری را برای طراحان رایانه ای علی الخصوص طراحان خلاقی، و فرهنگ پیشرو در زبان فارسی ایجاد کرد، در این صورت می توان امید داشت که تمام و دشواری موجود در ارائه راهکارها، و شرایط سخت تایپ به پایان رسد و زمان مورد نیاز شامل حروفچینی دستاوردهای اصلی، و جوابگوی سوالات پیوسته اهل دنیای موجود طراحی اساسا مورد استفاده قرار گیرد.</a:t>
            </a:r>
          </a:p>
        </p:txBody>
      </p:sp>
    </p:spTree>
    <p:extLst>
      <p:ext uri="{BB962C8B-B14F-4D97-AF65-F5344CB8AC3E}">
        <p14:creationId xmlns:p14="http://schemas.microsoft.com/office/powerpoint/2010/main" val="36462533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304800" y="357594"/>
            <a:ext cx="10580914" cy="6142812"/>
          </a:xfrm>
          <a:prstGeom prst="roundRect">
            <a:avLst>
              <a:gd name="adj" fmla="val 1309"/>
            </a:avLst>
          </a:prstGeom>
          <a:solidFill>
            <a:schemeClr val="bg1"/>
          </a:solidFill>
          <a:ln>
            <a:solidFill>
              <a:srgbClr val="262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1" eaLnBrk="1" latinLnBrk="0" hangingPunct="1"/>
            <a:endParaRPr lang="fa-IR"/>
          </a:p>
        </p:txBody>
      </p:sp>
      <p:sp>
        <p:nvSpPr>
          <p:cNvPr id="32" name="Freeform 6">
            <a:extLst>
              <a:ext uri="{FF2B5EF4-FFF2-40B4-BE49-F238E27FC236}">
                <a16:creationId xmlns:a16="http://schemas.microsoft.com/office/drawing/2014/main" id="{2AAB169B-572E-437F-A606-1D0CB6229DAF}"/>
              </a:ext>
            </a:extLst>
          </p:cNvPr>
          <p:cNvSpPr>
            <a:spLocks/>
          </p:cNvSpPr>
          <p:nvPr/>
        </p:nvSpPr>
        <p:spPr bwMode="auto">
          <a:xfrm>
            <a:off x="3547912" y="4287346"/>
            <a:ext cx="2324100" cy="871538"/>
          </a:xfrm>
          <a:custGeom>
            <a:avLst/>
            <a:gdLst>
              <a:gd name="T0" fmla="*/ 611 w 611"/>
              <a:gd name="T1" fmla="*/ 148 h 229"/>
              <a:gd name="T2" fmla="*/ 161 w 611"/>
              <a:gd name="T3" fmla="*/ 110 h 229"/>
              <a:gd name="T4" fmla="*/ 113 w 611"/>
              <a:gd name="T5" fmla="*/ 158 h 229"/>
              <a:gd name="T6" fmla="*/ 136 w 611"/>
              <a:gd name="T7" fmla="*/ 181 h 229"/>
              <a:gd name="T8" fmla="*/ 0 w 611"/>
              <a:gd name="T9" fmla="*/ 217 h 229"/>
              <a:gd name="T10" fmla="*/ 36 w 611"/>
              <a:gd name="T11" fmla="*/ 81 h 229"/>
              <a:gd name="T12" fmla="*/ 58 w 611"/>
              <a:gd name="T13" fmla="*/ 103 h 229"/>
              <a:gd name="T14" fmla="*/ 106 w 611"/>
              <a:gd name="T15" fmla="*/ 55 h 229"/>
              <a:gd name="T16" fmla="*/ 161 w 611"/>
              <a:gd name="T17" fmla="*/ 0 h 229"/>
              <a:gd name="T18" fmla="*/ 187 w 611"/>
              <a:gd name="T19" fmla="*/ 29 h 229"/>
              <a:gd name="T20" fmla="*/ 572 w 611"/>
              <a:gd name="T21" fmla="*/ 80 h 229"/>
              <a:gd name="T22" fmla="*/ 611 w 611"/>
              <a:gd name="T23" fmla="*/ 148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1" h="229">
                <a:moveTo>
                  <a:pt x="611" y="148"/>
                </a:moveTo>
                <a:cubicBezTo>
                  <a:pt x="470" y="229"/>
                  <a:pt x="290" y="216"/>
                  <a:pt x="161" y="110"/>
                </a:cubicBezTo>
                <a:cubicBezTo>
                  <a:pt x="113" y="158"/>
                  <a:pt x="113" y="158"/>
                  <a:pt x="113" y="158"/>
                </a:cubicBezTo>
                <a:cubicBezTo>
                  <a:pt x="136" y="181"/>
                  <a:pt x="136" y="181"/>
                  <a:pt x="136" y="181"/>
                </a:cubicBezTo>
                <a:cubicBezTo>
                  <a:pt x="0" y="217"/>
                  <a:pt x="0" y="217"/>
                  <a:pt x="0" y="217"/>
                </a:cubicBezTo>
                <a:cubicBezTo>
                  <a:pt x="36" y="81"/>
                  <a:pt x="36" y="81"/>
                  <a:pt x="36" y="81"/>
                </a:cubicBezTo>
                <a:cubicBezTo>
                  <a:pt x="58" y="103"/>
                  <a:pt x="58" y="103"/>
                  <a:pt x="58" y="103"/>
                </a:cubicBezTo>
                <a:cubicBezTo>
                  <a:pt x="106" y="55"/>
                  <a:pt x="106" y="55"/>
                  <a:pt x="106" y="55"/>
                </a:cubicBezTo>
                <a:cubicBezTo>
                  <a:pt x="161" y="0"/>
                  <a:pt x="161" y="0"/>
                  <a:pt x="161" y="0"/>
                </a:cubicBezTo>
                <a:cubicBezTo>
                  <a:pt x="169" y="10"/>
                  <a:pt x="178" y="20"/>
                  <a:pt x="187" y="29"/>
                </a:cubicBezTo>
                <a:cubicBezTo>
                  <a:pt x="291" y="133"/>
                  <a:pt x="450" y="150"/>
                  <a:pt x="572" y="80"/>
                </a:cubicBezTo>
                <a:lnTo>
                  <a:pt x="611" y="148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cs typeface="Arial"/>
            </a:endParaRPr>
          </a:p>
        </p:txBody>
      </p:sp>
      <p:sp>
        <p:nvSpPr>
          <p:cNvPr id="33" name="Freeform 7">
            <a:extLst>
              <a:ext uri="{FF2B5EF4-FFF2-40B4-BE49-F238E27FC236}">
                <a16:creationId xmlns:a16="http://schemas.microsoft.com/office/drawing/2014/main" id="{C908A74A-4E3E-4BF9-AE2B-E716FC1CFD2C}"/>
              </a:ext>
            </a:extLst>
          </p:cNvPr>
          <p:cNvSpPr>
            <a:spLocks/>
          </p:cNvSpPr>
          <p:nvPr/>
        </p:nvSpPr>
        <p:spPr bwMode="auto">
          <a:xfrm>
            <a:off x="5868837" y="2782396"/>
            <a:ext cx="871537" cy="2327275"/>
          </a:xfrm>
          <a:custGeom>
            <a:avLst/>
            <a:gdLst>
              <a:gd name="T0" fmla="*/ 81 w 229"/>
              <a:gd name="T1" fmla="*/ 575 h 611"/>
              <a:gd name="T2" fmla="*/ 103 w 229"/>
              <a:gd name="T3" fmla="*/ 553 h 611"/>
              <a:gd name="T4" fmla="*/ 0 w 229"/>
              <a:gd name="T5" fmla="*/ 450 h 611"/>
              <a:gd name="T6" fmla="*/ 29 w 229"/>
              <a:gd name="T7" fmla="*/ 424 h 611"/>
              <a:gd name="T8" fmla="*/ 80 w 229"/>
              <a:gd name="T9" fmla="*/ 39 h 611"/>
              <a:gd name="T10" fmla="*/ 148 w 229"/>
              <a:gd name="T11" fmla="*/ 0 h 611"/>
              <a:gd name="T12" fmla="*/ 110 w 229"/>
              <a:gd name="T13" fmla="*/ 450 h 611"/>
              <a:gd name="T14" fmla="*/ 158 w 229"/>
              <a:gd name="T15" fmla="*/ 498 h 611"/>
              <a:gd name="T16" fmla="*/ 181 w 229"/>
              <a:gd name="T17" fmla="*/ 475 h 611"/>
              <a:gd name="T18" fmla="*/ 217 w 229"/>
              <a:gd name="T19" fmla="*/ 611 h 611"/>
              <a:gd name="T20" fmla="*/ 81 w 229"/>
              <a:gd name="T21" fmla="*/ 575 h 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9" h="611">
                <a:moveTo>
                  <a:pt x="81" y="575"/>
                </a:moveTo>
                <a:cubicBezTo>
                  <a:pt x="103" y="553"/>
                  <a:pt x="103" y="553"/>
                  <a:pt x="103" y="553"/>
                </a:cubicBezTo>
                <a:cubicBezTo>
                  <a:pt x="0" y="450"/>
                  <a:pt x="0" y="450"/>
                  <a:pt x="0" y="450"/>
                </a:cubicBezTo>
                <a:cubicBezTo>
                  <a:pt x="10" y="442"/>
                  <a:pt x="20" y="433"/>
                  <a:pt x="29" y="424"/>
                </a:cubicBezTo>
                <a:cubicBezTo>
                  <a:pt x="133" y="320"/>
                  <a:pt x="150" y="161"/>
                  <a:pt x="80" y="39"/>
                </a:cubicBezTo>
                <a:cubicBezTo>
                  <a:pt x="148" y="0"/>
                  <a:pt x="148" y="0"/>
                  <a:pt x="148" y="0"/>
                </a:cubicBezTo>
                <a:cubicBezTo>
                  <a:pt x="229" y="141"/>
                  <a:pt x="216" y="321"/>
                  <a:pt x="110" y="450"/>
                </a:cubicBezTo>
                <a:cubicBezTo>
                  <a:pt x="158" y="498"/>
                  <a:pt x="158" y="498"/>
                  <a:pt x="158" y="498"/>
                </a:cubicBezTo>
                <a:cubicBezTo>
                  <a:pt x="181" y="475"/>
                  <a:pt x="181" y="475"/>
                  <a:pt x="181" y="475"/>
                </a:cubicBezTo>
                <a:cubicBezTo>
                  <a:pt x="217" y="611"/>
                  <a:pt x="217" y="611"/>
                  <a:pt x="217" y="611"/>
                </a:cubicBezTo>
                <a:lnTo>
                  <a:pt x="81" y="575"/>
                </a:lnTo>
                <a:close/>
              </a:path>
            </a:pathLst>
          </a:custGeom>
          <a:solidFill>
            <a:srgbClr val="FFD9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r" defTabSz="914400" rtl="1" eaLnBrk="1" latinLnBrk="0" hangingPunct="1"/>
            <a:endParaRPr lang="ru-RU"/>
          </a:p>
        </p:txBody>
      </p:sp>
      <p:sp>
        <p:nvSpPr>
          <p:cNvPr id="34" name="Freeform 8">
            <a:extLst>
              <a:ext uri="{FF2B5EF4-FFF2-40B4-BE49-F238E27FC236}">
                <a16:creationId xmlns:a16="http://schemas.microsoft.com/office/drawing/2014/main" id="{5CA92E69-A4CE-4B92-AEDC-16D25B1EDD71}"/>
              </a:ext>
            </a:extLst>
          </p:cNvPr>
          <p:cNvSpPr>
            <a:spLocks/>
          </p:cNvSpPr>
          <p:nvPr/>
        </p:nvSpPr>
        <p:spPr bwMode="auto">
          <a:xfrm>
            <a:off x="4365474" y="1914034"/>
            <a:ext cx="2325687" cy="871538"/>
          </a:xfrm>
          <a:custGeom>
            <a:avLst/>
            <a:gdLst>
              <a:gd name="T0" fmla="*/ 611 w 611"/>
              <a:gd name="T1" fmla="*/ 12 h 229"/>
              <a:gd name="T2" fmla="*/ 575 w 611"/>
              <a:gd name="T3" fmla="*/ 148 h 229"/>
              <a:gd name="T4" fmla="*/ 553 w 611"/>
              <a:gd name="T5" fmla="*/ 126 h 229"/>
              <a:gd name="T6" fmla="*/ 505 w 611"/>
              <a:gd name="T7" fmla="*/ 174 h 229"/>
              <a:gd name="T8" fmla="*/ 486 w 611"/>
              <a:gd name="T9" fmla="*/ 193 h 229"/>
              <a:gd name="T10" fmla="*/ 450 w 611"/>
              <a:gd name="T11" fmla="*/ 229 h 229"/>
              <a:gd name="T12" fmla="*/ 424 w 611"/>
              <a:gd name="T13" fmla="*/ 200 h 229"/>
              <a:gd name="T14" fmla="*/ 39 w 611"/>
              <a:gd name="T15" fmla="*/ 149 h 229"/>
              <a:gd name="T16" fmla="*/ 0 w 611"/>
              <a:gd name="T17" fmla="*/ 81 h 229"/>
              <a:gd name="T18" fmla="*/ 450 w 611"/>
              <a:gd name="T19" fmla="*/ 119 h 229"/>
              <a:gd name="T20" fmla="*/ 498 w 611"/>
              <a:gd name="T21" fmla="*/ 71 h 229"/>
              <a:gd name="T22" fmla="*/ 475 w 611"/>
              <a:gd name="T23" fmla="*/ 48 h 229"/>
              <a:gd name="T24" fmla="*/ 611 w 611"/>
              <a:gd name="T25" fmla="*/ 12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11" h="229">
                <a:moveTo>
                  <a:pt x="611" y="12"/>
                </a:moveTo>
                <a:cubicBezTo>
                  <a:pt x="575" y="148"/>
                  <a:pt x="575" y="148"/>
                  <a:pt x="575" y="148"/>
                </a:cubicBezTo>
                <a:cubicBezTo>
                  <a:pt x="553" y="126"/>
                  <a:pt x="553" y="126"/>
                  <a:pt x="553" y="126"/>
                </a:cubicBezTo>
                <a:cubicBezTo>
                  <a:pt x="505" y="174"/>
                  <a:pt x="505" y="174"/>
                  <a:pt x="505" y="174"/>
                </a:cubicBezTo>
                <a:cubicBezTo>
                  <a:pt x="486" y="193"/>
                  <a:pt x="486" y="193"/>
                  <a:pt x="486" y="193"/>
                </a:cubicBezTo>
                <a:cubicBezTo>
                  <a:pt x="450" y="229"/>
                  <a:pt x="450" y="229"/>
                  <a:pt x="450" y="229"/>
                </a:cubicBezTo>
                <a:cubicBezTo>
                  <a:pt x="442" y="219"/>
                  <a:pt x="433" y="209"/>
                  <a:pt x="424" y="200"/>
                </a:cubicBezTo>
                <a:cubicBezTo>
                  <a:pt x="320" y="96"/>
                  <a:pt x="161" y="79"/>
                  <a:pt x="39" y="149"/>
                </a:cubicBezTo>
                <a:cubicBezTo>
                  <a:pt x="0" y="81"/>
                  <a:pt x="0" y="81"/>
                  <a:pt x="0" y="81"/>
                </a:cubicBezTo>
                <a:cubicBezTo>
                  <a:pt x="141" y="0"/>
                  <a:pt x="321" y="13"/>
                  <a:pt x="450" y="119"/>
                </a:cubicBezTo>
                <a:cubicBezTo>
                  <a:pt x="498" y="71"/>
                  <a:pt x="498" y="71"/>
                  <a:pt x="498" y="71"/>
                </a:cubicBezTo>
                <a:cubicBezTo>
                  <a:pt x="475" y="48"/>
                  <a:pt x="475" y="48"/>
                  <a:pt x="475" y="48"/>
                </a:cubicBezTo>
                <a:lnTo>
                  <a:pt x="611" y="1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ru-RU">
              <a:solidFill>
                <a:prstClr val="white"/>
              </a:solidFill>
              <a:cs typeface="Arial"/>
            </a:endParaRPr>
          </a:p>
        </p:txBody>
      </p:sp>
      <p:sp>
        <p:nvSpPr>
          <p:cNvPr id="35" name="Freeform 9">
            <a:extLst>
              <a:ext uri="{FF2B5EF4-FFF2-40B4-BE49-F238E27FC236}">
                <a16:creationId xmlns:a16="http://schemas.microsoft.com/office/drawing/2014/main" id="{7C879EC6-3572-42AF-8853-F933EE85914D}"/>
              </a:ext>
            </a:extLst>
          </p:cNvPr>
          <p:cNvSpPr>
            <a:spLocks/>
          </p:cNvSpPr>
          <p:nvPr/>
        </p:nvSpPr>
        <p:spPr bwMode="auto">
          <a:xfrm>
            <a:off x="3459995" y="1987638"/>
            <a:ext cx="869950" cy="2327275"/>
          </a:xfrm>
          <a:custGeom>
            <a:avLst/>
            <a:gdLst>
              <a:gd name="T0" fmla="*/ 200 w 229"/>
              <a:gd name="T1" fmla="*/ 187 h 611"/>
              <a:gd name="T2" fmla="*/ 149 w 229"/>
              <a:gd name="T3" fmla="*/ 572 h 611"/>
              <a:gd name="T4" fmla="*/ 81 w 229"/>
              <a:gd name="T5" fmla="*/ 611 h 611"/>
              <a:gd name="T6" fmla="*/ 119 w 229"/>
              <a:gd name="T7" fmla="*/ 161 h 611"/>
              <a:gd name="T8" fmla="*/ 71 w 229"/>
              <a:gd name="T9" fmla="*/ 113 h 611"/>
              <a:gd name="T10" fmla="*/ 48 w 229"/>
              <a:gd name="T11" fmla="*/ 136 h 611"/>
              <a:gd name="T12" fmla="*/ 12 w 229"/>
              <a:gd name="T13" fmla="*/ 0 h 611"/>
              <a:gd name="T14" fmla="*/ 148 w 229"/>
              <a:gd name="T15" fmla="*/ 36 h 611"/>
              <a:gd name="T16" fmla="*/ 126 w 229"/>
              <a:gd name="T17" fmla="*/ 58 h 611"/>
              <a:gd name="T18" fmla="*/ 174 w 229"/>
              <a:gd name="T19" fmla="*/ 106 h 611"/>
              <a:gd name="T20" fmla="*/ 193 w 229"/>
              <a:gd name="T21" fmla="*/ 125 h 611"/>
              <a:gd name="T22" fmla="*/ 229 w 229"/>
              <a:gd name="T23" fmla="*/ 161 h 611"/>
              <a:gd name="T24" fmla="*/ 200 w 229"/>
              <a:gd name="T25" fmla="*/ 187 h 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9" h="611">
                <a:moveTo>
                  <a:pt x="200" y="187"/>
                </a:moveTo>
                <a:cubicBezTo>
                  <a:pt x="96" y="291"/>
                  <a:pt x="79" y="450"/>
                  <a:pt x="149" y="572"/>
                </a:cubicBezTo>
                <a:cubicBezTo>
                  <a:pt x="81" y="611"/>
                  <a:pt x="81" y="611"/>
                  <a:pt x="81" y="611"/>
                </a:cubicBezTo>
                <a:cubicBezTo>
                  <a:pt x="0" y="470"/>
                  <a:pt x="13" y="290"/>
                  <a:pt x="119" y="161"/>
                </a:cubicBezTo>
                <a:cubicBezTo>
                  <a:pt x="71" y="113"/>
                  <a:pt x="71" y="113"/>
                  <a:pt x="71" y="113"/>
                </a:cubicBezTo>
                <a:cubicBezTo>
                  <a:pt x="48" y="136"/>
                  <a:pt x="48" y="136"/>
                  <a:pt x="48" y="136"/>
                </a:cubicBezTo>
                <a:cubicBezTo>
                  <a:pt x="12" y="0"/>
                  <a:pt x="12" y="0"/>
                  <a:pt x="12" y="0"/>
                </a:cubicBezTo>
                <a:cubicBezTo>
                  <a:pt x="148" y="36"/>
                  <a:pt x="148" y="36"/>
                  <a:pt x="148" y="36"/>
                </a:cubicBezTo>
                <a:cubicBezTo>
                  <a:pt x="126" y="58"/>
                  <a:pt x="126" y="58"/>
                  <a:pt x="126" y="58"/>
                </a:cubicBezTo>
                <a:cubicBezTo>
                  <a:pt x="174" y="106"/>
                  <a:pt x="174" y="106"/>
                  <a:pt x="174" y="106"/>
                </a:cubicBezTo>
                <a:cubicBezTo>
                  <a:pt x="193" y="125"/>
                  <a:pt x="193" y="125"/>
                  <a:pt x="193" y="125"/>
                </a:cubicBezTo>
                <a:cubicBezTo>
                  <a:pt x="229" y="161"/>
                  <a:pt x="229" y="161"/>
                  <a:pt x="229" y="161"/>
                </a:cubicBezTo>
                <a:cubicBezTo>
                  <a:pt x="219" y="169"/>
                  <a:pt x="209" y="178"/>
                  <a:pt x="200" y="187"/>
                </a:cubicBezTo>
                <a:close/>
              </a:path>
            </a:pathLst>
          </a:custGeom>
          <a:solidFill>
            <a:srgbClr val="FFD9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r" defTabSz="914400" rtl="1" eaLnBrk="1" latinLnBrk="0" hangingPunct="1"/>
            <a:endParaRPr lang="ru-RU"/>
          </a:p>
        </p:txBody>
      </p:sp>
      <p:sp>
        <p:nvSpPr>
          <p:cNvPr id="40" name="Text Placeholder 33">
            <a:extLst>
              <a:ext uri="{FF2B5EF4-FFF2-40B4-BE49-F238E27FC236}">
                <a16:creationId xmlns:a16="http://schemas.microsoft.com/office/drawing/2014/main" id="{2BC5BD46-50F8-4141-8824-E8412293DF00}"/>
              </a:ext>
            </a:extLst>
          </p:cNvPr>
          <p:cNvSpPr txBox="1">
            <a:spLocks/>
          </p:cNvSpPr>
          <p:nvPr/>
        </p:nvSpPr>
        <p:spPr>
          <a:xfrm>
            <a:off x="1304910" y="1639396"/>
            <a:ext cx="1863279" cy="1066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1200" dirty="0">
                <a:solidFill>
                  <a:srgbClr val="000000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</a:t>
            </a:r>
            <a:endParaRPr lang="en-US" sz="1200" dirty="0">
              <a:solidFill>
                <a:srgbClr val="000000"/>
              </a:solidFill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41" name="Text Placeholder 33">
            <a:extLst>
              <a:ext uri="{FF2B5EF4-FFF2-40B4-BE49-F238E27FC236}">
                <a16:creationId xmlns:a16="http://schemas.microsoft.com/office/drawing/2014/main" id="{88CEF7F1-386F-4AB0-9DAE-020CB19969ED}"/>
              </a:ext>
            </a:extLst>
          </p:cNvPr>
          <p:cNvSpPr txBox="1">
            <a:spLocks/>
          </p:cNvSpPr>
          <p:nvPr/>
        </p:nvSpPr>
        <p:spPr>
          <a:xfrm>
            <a:off x="1304910" y="4868371"/>
            <a:ext cx="1863279" cy="1066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1200" dirty="0">
                <a:solidFill>
                  <a:srgbClr val="000000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</a:t>
            </a:r>
            <a:endParaRPr lang="en-US" sz="1200" dirty="0">
              <a:solidFill>
                <a:srgbClr val="000000"/>
              </a:solidFill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42" name="Text Placeholder 33">
            <a:extLst>
              <a:ext uri="{FF2B5EF4-FFF2-40B4-BE49-F238E27FC236}">
                <a16:creationId xmlns:a16="http://schemas.microsoft.com/office/drawing/2014/main" id="{B7FCAFAE-C23E-4981-B0FE-4861D008ABEE}"/>
              </a:ext>
            </a:extLst>
          </p:cNvPr>
          <p:cNvSpPr txBox="1">
            <a:spLocks/>
          </p:cNvSpPr>
          <p:nvPr/>
        </p:nvSpPr>
        <p:spPr>
          <a:xfrm>
            <a:off x="7076925" y="4868371"/>
            <a:ext cx="1863279" cy="1066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1200" dirty="0">
                <a:solidFill>
                  <a:srgbClr val="000000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</a:t>
            </a:r>
            <a:endParaRPr lang="en-US" sz="1200" dirty="0">
              <a:solidFill>
                <a:srgbClr val="000000"/>
              </a:solidFill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43" name="Text Placeholder 33">
            <a:extLst>
              <a:ext uri="{FF2B5EF4-FFF2-40B4-BE49-F238E27FC236}">
                <a16:creationId xmlns:a16="http://schemas.microsoft.com/office/drawing/2014/main" id="{0D144592-88D4-45D7-AEB4-6AA2A4DADE78}"/>
              </a:ext>
            </a:extLst>
          </p:cNvPr>
          <p:cNvSpPr txBox="1">
            <a:spLocks/>
          </p:cNvSpPr>
          <p:nvPr/>
        </p:nvSpPr>
        <p:spPr>
          <a:xfrm>
            <a:off x="7076925" y="1639396"/>
            <a:ext cx="1863279" cy="1066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1200" dirty="0">
                <a:solidFill>
                  <a:srgbClr val="000000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</a:t>
            </a:r>
            <a:endParaRPr lang="en-US" sz="1200" dirty="0">
              <a:solidFill>
                <a:srgbClr val="000000"/>
              </a:solidFill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307C4947-FC28-4253-8116-69A56852D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0114" y="1287572"/>
            <a:ext cx="2436899" cy="317758"/>
          </a:xfrm>
        </p:spPr>
        <p:txBody>
          <a:bodyPr>
            <a:noAutofit/>
          </a:bodyPr>
          <a:lstStyle/>
          <a:p>
            <a:r>
              <a:rPr lang="fa-IR" sz="2000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921EF6D3-7D71-4D11-8DB1-D29F9EBA1E29}"/>
              </a:ext>
            </a:extLst>
          </p:cNvPr>
          <p:cNvSpPr txBox="1">
            <a:spLocks/>
          </p:cNvSpPr>
          <p:nvPr/>
        </p:nvSpPr>
        <p:spPr>
          <a:xfrm>
            <a:off x="6801898" y="4515691"/>
            <a:ext cx="2436899" cy="3177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4B54FEBC-1D9D-49C2-A32B-3A8EA512BBA4}"/>
              </a:ext>
            </a:extLst>
          </p:cNvPr>
          <p:cNvSpPr txBox="1">
            <a:spLocks/>
          </p:cNvSpPr>
          <p:nvPr/>
        </p:nvSpPr>
        <p:spPr>
          <a:xfrm>
            <a:off x="1028170" y="1287572"/>
            <a:ext cx="2436899" cy="3177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2000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B6A27D19-DC94-4666-BF1B-E16A20E9A0BD}"/>
              </a:ext>
            </a:extLst>
          </p:cNvPr>
          <p:cNvSpPr txBox="1">
            <a:spLocks/>
          </p:cNvSpPr>
          <p:nvPr/>
        </p:nvSpPr>
        <p:spPr>
          <a:xfrm>
            <a:off x="1039954" y="4515691"/>
            <a:ext cx="2436899" cy="3177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2000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48" name="!!Freeform: Shape 20">
            <a:hlinkClick r:id="rId2" action="ppaction://hlinksldjump"/>
            <a:extLst>
              <a:ext uri="{FF2B5EF4-FFF2-40B4-BE49-F238E27FC236}">
                <a16:creationId xmlns:a16="http://schemas.microsoft.com/office/drawing/2014/main" id="{0D5DBB3B-CB48-4BC6-B242-8CAFEBB0290C}"/>
              </a:ext>
            </a:extLst>
          </p:cNvPr>
          <p:cNvSpPr/>
          <p:nvPr/>
        </p:nvSpPr>
        <p:spPr>
          <a:xfrm flipH="1">
            <a:off x="10105805" y="1292694"/>
            <a:ext cx="2551805" cy="69494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49" name="Freeform: Shape 48">
            <a:hlinkClick r:id="rId3" action="ppaction://hlinksldjump"/>
            <a:extLst>
              <a:ext uri="{FF2B5EF4-FFF2-40B4-BE49-F238E27FC236}">
                <a16:creationId xmlns:a16="http://schemas.microsoft.com/office/drawing/2014/main" id="{77D69F18-4B5C-40D6-8116-250D04FED27C}"/>
              </a:ext>
            </a:extLst>
          </p:cNvPr>
          <p:cNvSpPr/>
          <p:nvPr/>
        </p:nvSpPr>
        <p:spPr>
          <a:xfrm flipH="1">
            <a:off x="10105805" y="2196046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50" name="!!Freeform: Shape 32">
            <a:hlinkClick r:id="rId3" action="ppaction://hlinksldjump"/>
            <a:extLst>
              <a:ext uri="{FF2B5EF4-FFF2-40B4-BE49-F238E27FC236}">
                <a16:creationId xmlns:a16="http://schemas.microsoft.com/office/drawing/2014/main" id="{75FA1A5F-92D2-461A-A986-FB3376117D7B}"/>
              </a:ext>
            </a:extLst>
          </p:cNvPr>
          <p:cNvSpPr/>
          <p:nvPr/>
        </p:nvSpPr>
        <p:spPr>
          <a:xfrm flipH="1">
            <a:off x="10105804" y="3099398"/>
            <a:ext cx="2551806" cy="69494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51" name="Freeform: Shape 50">
            <a:hlinkClick r:id="rId4" action="ppaction://hlinksldjump"/>
            <a:extLst>
              <a:ext uri="{FF2B5EF4-FFF2-40B4-BE49-F238E27FC236}">
                <a16:creationId xmlns:a16="http://schemas.microsoft.com/office/drawing/2014/main" id="{B9830256-9CC9-4B27-AC6A-ED612AFBC1ED}"/>
              </a:ext>
            </a:extLst>
          </p:cNvPr>
          <p:cNvSpPr/>
          <p:nvPr/>
        </p:nvSpPr>
        <p:spPr>
          <a:xfrm flipH="1">
            <a:off x="10105805" y="4002750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52" name="!!Freeform: Shape 34">
            <a:hlinkClick r:id="rId5" action="ppaction://hlinksldjump"/>
            <a:extLst>
              <a:ext uri="{FF2B5EF4-FFF2-40B4-BE49-F238E27FC236}">
                <a16:creationId xmlns:a16="http://schemas.microsoft.com/office/drawing/2014/main" id="{837A91C8-1B0B-4D45-8687-D24DC1EB7D28}"/>
              </a:ext>
            </a:extLst>
          </p:cNvPr>
          <p:cNvSpPr/>
          <p:nvPr/>
        </p:nvSpPr>
        <p:spPr>
          <a:xfrm flipH="1">
            <a:off x="10083539" y="4906102"/>
            <a:ext cx="2551805" cy="69494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5A2D88F4-0E7B-422B-87C7-316B14DAB4E5}"/>
              </a:ext>
            </a:extLst>
          </p:cNvPr>
          <p:cNvSpPr/>
          <p:nvPr/>
        </p:nvSpPr>
        <p:spPr>
          <a:xfrm>
            <a:off x="9888033" y="1366297"/>
            <a:ext cx="547737" cy="547737"/>
          </a:xfrm>
          <a:prstGeom prst="ellipse">
            <a:avLst/>
          </a:prstGeom>
          <a:solidFill>
            <a:srgbClr val="26234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FFD966"/>
                </a:solidFill>
                <a:latin typeface="Vazir Light FD" pitchFamily="2" charset="-78"/>
                <a:cs typeface="Vazir Light FD" pitchFamily="2" charset="-78"/>
              </a:rPr>
              <a:t>01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24BAFFA-6F88-422B-8424-E4093D100426}"/>
              </a:ext>
            </a:extLst>
          </p:cNvPr>
          <p:cNvSpPr/>
          <p:nvPr/>
        </p:nvSpPr>
        <p:spPr>
          <a:xfrm>
            <a:off x="9888033" y="2269649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4984405-D8F0-4808-9B59-F52CAA8A28FD}"/>
              </a:ext>
            </a:extLst>
          </p:cNvPr>
          <p:cNvSpPr/>
          <p:nvPr/>
        </p:nvSpPr>
        <p:spPr>
          <a:xfrm>
            <a:off x="9888033" y="3173001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33A6DEA-5D76-4A65-AABA-14DD687794EA}"/>
              </a:ext>
            </a:extLst>
          </p:cNvPr>
          <p:cNvSpPr/>
          <p:nvPr/>
        </p:nvSpPr>
        <p:spPr>
          <a:xfrm>
            <a:off x="9888033" y="4076354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A5E9DA8-4560-46C3-9999-52D81640B523}"/>
              </a:ext>
            </a:extLst>
          </p:cNvPr>
          <p:cNvSpPr/>
          <p:nvPr/>
        </p:nvSpPr>
        <p:spPr>
          <a:xfrm>
            <a:off x="9888033" y="4979706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05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3683828-7D17-A2ED-77F8-38088A584FED}"/>
              </a:ext>
            </a:extLst>
          </p:cNvPr>
          <p:cNvSpPr/>
          <p:nvPr/>
        </p:nvSpPr>
        <p:spPr>
          <a:xfrm>
            <a:off x="11498811" y="6010082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EE50F63E-B1AA-07CD-8F6C-C39ABE5850DB}"/>
              </a:ext>
            </a:extLst>
          </p:cNvPr>
          <p:cNvSpPr/>
          <p:nvPr/>
        </p:nvSpPr>
        <p:spPr>
          <a:xfrm>
            <a:off x="11459054" y="354516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pic>
        <p:nvPicPr>
          <p:cNvPr id="4" name="Graphic 3" descr="Home">
            <a:extLst>
              <a:ext uri="{FF2B5EF4-FFF2-40B4-BE49-F238E27FC236}">
                <a16:creationId xmlns:a16="http://schemas.microsoft.com/office/drawing/2014/main" id="{8A3786AC-F4BE-B4BD-A1C8-5442AE7CAE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86471" y="405081"/>
            <a:ext cx="389195" cy="389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231082-5B2E-40E5-A7AC-A5E0C8B07B57}"/>
              </a:ext>
            </a:extLst>
          </p:cNvPr>
          <p:cNvSpPr txBox="1"/>
          <p:nvPr/>
        </p:nvSpPr>
        <p:spPr>
          <a:xfrm>
            <a:off x="11498811" y="6112895"/>
            <a:ext cx="806054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000" kern="12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5</a:t>
            </a:r>
          </a:p>
        </p:txBody>
      </p:sp>
      <p:sp>
        <p:nvSpPr>
          <p:cNvPr id="8" name="Arrow: Chevron 7">
            <a:hlinkClick r:id="rId8" action="ppaction://hlinksldjump"/>
            <a:extLst>
              <a:ext uri="{FF2B5EF4-FFF2-40B4-BE49-F238E27FC236}">
                <a16:creationId xmlns:a16="http://schemas.microsoft.com/office/drawing/2014/main" id="{B424AE3A-AD00-360D-2170-6617441C2BB1}"/>
              </a:ext>
            </a:extLst>
          </p:cNvPr>
          <p:cNvSpPr/>
          <p:nvPr/>
        </p:nvSpPr>
        <p:spPr>
          <a:xfrm>
            <a:off x="6595552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9" name="Arrow: Chevron 8">
            <a:hlinkClick r:id="rId8" action="ppaction://hlinksldjump"/>
            <a:extLst>
              <a:ext uri="{FF2B5EF4-FFF2-40B4-BE49-F238E27FC236}">
                <a16:creationId xmlns:a16="http://schemas.microsoft.com/office/drawing/2014/main" id="{26741363-E471-C862-0F4F-C49FA4E11874}"/>
              </a:ext>
            </a:extLst>
          </p:cNvPr>
          <p:cNvSpPr/>
          <p:nvPr/>
        </p:nvSpPr>
        <p:spPr>
          <a:xfrm flipH="1">
            <a:off x="5249766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4501732"/>
      </p:ext>
    </p:extLst>
  </p:cSld>
  <p:clrMapOvr>
    <a:masterClrMapping/>
  </p:clrMapOvr>
  <p:transition spd="med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 p14:presetBounceEnd="67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7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8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67000">
                                      <p:stCondLst>
                                        <p:cond delay="1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11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12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0" nodeType="withEffect" p14:presetBounceEnd="67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15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16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67000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19" dur="10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20" dur="10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10" presetClass="entr" presetSubtype="0" fill="hold" grpId="0" nodeType="withEffect">
                                      <p:stCondLst>
                                        <p:cond delay="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53" presetClass="entr" presetSubtype="16" fill="hold" grpId="0" nodeType="withEffect">
                                      <p:stCondLst>
                                        <p:cond delay="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2" grpId="0" animBg="1"/>
          <p:bldP spid="33" grpId="0" animBg="1"/>
          <p:bldP spid="34" grpId="0" animBg="1"/>
          <p:bldP spid="35" grpId="0" animBg="1"/>
          <p:bldP spid="40" grpId="0"/>
          <p:bldP spid="41" grpId="0"/>
          <p:bldP spid="42" grpId="0"/>
          <p:bldP spid="43" grpId="0"/>
          <p:bldP spid="44" grpId="0"/>
          <p:bldP spid="45" grpId="0"/>
          <p:bldP spid="46" grpId="0"/>
          <p:bldP spid="4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10" presetClass="entr" presetSubtype="0" fill="hold" grpId="0" nodeType="withEffect">
                                      <p:stCondLst>
                                        <p:cond delay="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53" presetClass="entr" presetSubtype="16" fill="hold" grpId="0" nodeType="withEffect">
                                      <p:stCondLst>
                                        <p:cond delay="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0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2" grpId="0" animBg="1"/>
          <p:bldP spid="33" grpId="0" animBg="1"/>
          <p:bldP spid="34" grpId="0" animBg="1"/>
          <p:bldP spid="35" grpId="0" animBg="1"/>
          <p:bldP spid="40" grpId="0"/>
          <p:bldP spid="41" grpId="0"/>
          <p:bldP spid="42" grpId="0"/>
          <p:bldP spid="43" grpId="0"/>
          <p:bldP spid="44" grpId="0"/>
          <p:bldP spid="45" grpId="0"/>
          <p:bldP spid="46" grpId="0"/>
          <p:bldP spid="47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1291765" y="1280473"/>
            <a:ext cx="9608457" cy="4297054"/>
          </a:xfrm>
          <a:prstGeom prst="roundRect">
            <a:avLst>
              <a:gd name="adj" fmla="val 1309"/>
            </a:avLst>
          </a:prstGeom>
          <a:solidFill>
            <a:srgbClr val="262344"/>
          </a:solidFill>
          <a:ln>
            <a:solidFill>
              <a:srgbClr val="262344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E2E3265-0067-49BB-B185-6A88ADF6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7297" y="2317953"/>
            <a:ext cx="6690269" cy="1201095"/>
          </a:xfrm>
        </p:spPr>
        <p:txBody>
          <a:bodyPr>
            <a:noAutofit/>
          </a:bodyPr>
          <a:lstStyle/>
          <a:p>
            <a:r>
              <a:rPr lang="fa-IR" sz="66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عنوان فصل دوم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BBA44A2-354B-4CA5-BA07-20E9E168A8A9}"/>
              </a:ext>
            </a:extLst>
          </p:cNvPr>
          <p:cNvSpPr/>
          <p:nvPr/>
        </p:nvSpPr>
        <p:spPr>
          <a:xfrm>
            <a:off x="5554715" y="1035310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a-IR" sz="2000" kern="1200" dirty="0">
              <a:cs typeface="B Titr" panose="00000700000000000000" pitchFamily="2" charset="-78"/>
            </a:endParaRPr>
          </a:p>
        </p:txBody>
      </p:sp>
      <p:pic>
        <p:nvPicPr>
          <p:cNvPr id="21" name="Graphic 20" descr="Home">
            <a:extLst>
              <a:ext uri="{FF2B5EF4-FFF2-40B4-BE49-F238E27FC236}">
                <a16:creationId xmlns:a16="http://schemas.microsoft.com/office/drawing/2014/main" id="{445AD03F-DC12-4E8D-81B6-7B74D49A1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00" y="1048873"/>
            <a:ext cx="389195" cy="389195"/>
          </a:xfrm>
          <a:prstGeom prst="rect">
            <a:avLst/>
          </a:prstGeom>
        </p:spPr>
      </p:pic>
      <p:sp>
        <p:nvSpPr>
          <p:cNvPr id="29" name="!!Freeform: Shape 20">
            <a:hlinkClick r:id="rId4" action="ppaction://hlinksldjump"/>
            <a:extLst>
              <a:ext uri="{FF2B5EF4-FFF2-40B4-BE49-F238E27FC236}">
                <a16:creationId xmlns:a16="http://schemas.microsoft.com/office/drawing/2014/main" id="{FF3AFF16-998E-4019-8AB5-D18BC8C43CB0}"/>
              </a:ext>
            </a:extLst>
          </p:cNvPr>
          <p:cNvSpPr/>
          <p:nvPr/>
        </p:nvSpPr>
        <p:spPr>
          <a:xfrm flipH="1">
            <a:off x="12228020" y="1348992"/>
            <a:ext cx="2127509" cy="57939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30" name="Freeform: Shape 29">
            <a:hlinkClick r:id="rId5" action="ppaction://hlinksldjump"/>
            <a:extLst>
              <a:ext uri="{FF2B5EF4-FFF2-40B4-BE49-F238E27FC236}">
                <a16:creationId xmlns:a16="http://schemas.microsoft.com/office/drawing/2014/main" id="{5E169015-33E8-4D36-9AE6-2B6696A95EB9}"/>
              </a:ext>
            </a:extLst>
          </p:cNvPr>
          <p:cNvSpPr/>
          <p:nvPr/>
        </p:nvSpPr>
        <p:spPr>
          <a:xfrm flipH="1">
            <a:off x="12228020" y="2252344"/>
            <a:ext cx="2127509" cy="57939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36" name="!!Freeform: Shape 32">
            <a:hlinkClick r:id="rId5" action="ppaction://hlinksldjump"/>
            <a:extLst>
              <a:ext uri="{FF2B5EF4-FFF2-40B4-BE49-F238E27FC236}">
                <a16:creationId xmlns:a16="http://schemas.microsoft.com/office/drawing/2014/main" id="{7E06BC56-4CDB-4893-8542-BABB3D350A0C}"/>
              </a:ext>
            </a:extLst>
          </p:cNvPr>
          <p:cNvSpPr/>
          <p:nvPr/>
        </p:nvSpPr>
        <p:spPr>
          <a:xfrm flipH="1">
            <a:off x="12228020" y="3155696"/>
            <a:ext cx="2127510" cy="57939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40" name="Freeform: Shape 39">
            <a:hlinkClick r:id="rId6" action="ppaction://hlinksldjump"/>
            <a:extLst>
              <a:ext uri="{FF2B5EF4-FFF2-40B4-BE49-F238E27FC236}">
                <a16:creationId xmlns:a16="http://schemas.microsoft.com/office/drawing/2014/main" id="{AB6D9056-2C7E-4A84-9224-CA946D9C7395}"/>
              </a:ext>
            </a:extLst>
          </p:cNvPr>
          <p:cNvSpPr/>
          <p:nvPr/>
        </p:nvSpPr>
        <p:spPr>
          <a:xfrm flipH="1">
            <a:off x="12228020" y="4059048"/>
            <a:ext cx="2127509" cy="57939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41" name="!!Freeform: Shape 34">
            <a:hlinkClick r:id="" action="ppaction://noaction"/>
            <a:extLst>
              <a:ext uri="{FF2B5EF4-FFF2-40B4-BE49-F238E27FC236}">
                <a16:creationId xmlns:a16="http://schemas.microsoft.com/office/drawing/2014/main" id="{04703027-9E90-45AC-8F53-1570CFC00486}"/>
              </a:ext>
            </a:extLst>
          </p:cNvPr>
          <p:cNvSpPr/>
          <p:nvPr/>
        </p:nvSpPr>
        <p:spPr>
          <a:xfrm flipH="1">
            <a:off x="12205754" y="4962400"/>
            <a:ext cx="2127509" cy="57939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E6B9C04-DB38-4FC5-933F-3F77469B3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34" y="3764211"/>
            <a:ext cx="6772332" cy="1201095"/>
          </a:xfrm>
        </p:spPr>
        <p:txBody>
          <a:bodyPr>
            <a:normAutofit fontScale="55000" lnSpcReduction="20000"/>
          </a:bodyPr>
          <a:lstStyle/>
          <a:p>
            <a:pPr rtl="1">
              <a:lnSpc>
                <a:spcPct val="170000"/>
              </a:lnSpc>
            </a:pPr>
            <a:r>
              <a:rPr lang="fa-IR" dirty="0">
                <a:solidFill>
                  <a:schemeClr val="bg1"/>
                </a:solidFill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شرایط فعلی تکنولوژی مورد نیاز، و کاربردهای متنوع با هدف بهبود ابزارهای کاربردی می باشد.</a:t>
            </a:r>
          </a:p>
        </p:txBody>
      </p:sp>
      <p:sp>
        <p:nvSpPr>
          <p:cNvPr id="18" name="Arrow: Chevron 17">
            <a:hlinkClick r:id="rId4" action="ppaction://hlinksldjump"/>
            <a:extLst>
              <a:ext uri="{FF2B5EF4-FFF2-40B4-BE49-F238E27FC236}">
                <a16:creationId xmlns:a16="http://schemas.microsoft.com/office/drawing/2014/main" id="{41A475B3-8E5C-4641-BAFC-7F8BC4ECF8A8}"/>
              </a:ext>
            </a:extLst>
          </p:cNvPr>
          <p:cNvSpPr/>
          <p:nvPr/>
        </p:nvSpPr>
        <p:spPr>
          <a:xfrm>
            <a:off x="6595552" y="103531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9" name="Arrow: Chevron 18">
            <a:hlinkClick r:id="rId4" action="ppaction://hlinksldjump"/>
            <a:extLst>
              <a:ext uri="{FF2B5EF4-FFF2-40B4-BE49-F238E27FC236}">
                <a16:creationId xmlns:a16="http://schemas.microsoft.com/office/drawing/2014/main" id="{CE860113-49CB-4A22-8158-531621CFB468}"/>
              </a:ext>
            </a:extLst>
          </p:cNvPr>
          <p:cNvSpPr/>
          <p:nvPr/>
        </p:nvSpPr>
        <p:spPr>
          <a:xfrm flipH="1">
            <a:off x="5249766" y="103531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DFE6EF0-0437-48F0-A5BB-EB56C47D268F}"/>
              </a:ext>
            </a:extLst>
          </p:cNvPr>
          <p:cNvSpPr/>
          <p:nvPr/>
        </p:nvSpPr>
        <p:spPr>
          <a:xfrm>
            <a:off x="5554818" y="5337033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a-IR" sz="2000" kern="12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E9C925-628A-B7FE-8B77-5494D21C5CAF}"/>
              </a:ext>
            </a:extLst>
          </p:cNvPr>
          <p:cNvSpPr txBox="1"/>
          <p:nvPr/>
        </p:nvSpPr>
        <p:spPr>
          <a:xfrm>
            <a:off x="5742961" y="5419805"/>
            <a:ext cx="70627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400" kern="1200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38725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304800" y="357594"/>
            <a:ext cx="10580914" cy="6142812"/>
          </a:xfrm>
          <a:prstGeom prst="roundRect">
            <a:avLst>
              <a:gd name="adj" fmla="val 1309"/>
            </a:avLst>
          </a:prstGeom>
          <a:solidFill>
            <a:schemeClr val="bg1"/>
          </a:solidFill>
          <a:ln>
            <a:solidFill>
              <a:srgbClr val="262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!!Freeform: Shape 20">
            <a:hlinkClick r:id="rId2" action="ppaction://hlinksldjump"/>
            <a:extLst>
              <a:ext uri="{FF2B5EF4-FFF2-40B4-BE49-F238E27FC236}">
                <a16:creationId xmlns:a16="http://schemas.microsoft.com/office/drawing/2014/main" id="{0D5DBB3B-CB48-4BC6-B242-8CAFEBB0290C}"/>
              </a:ext>
            </a:extLst>
          </p:cNvPr>
          <p:cNvSpPr/>
          <p:nvPr/>
        </p:nvSpPr>
        <p:spPr>
          <a:xfrm flipH="1">
            <a:off x="10105805" y="1292694"/>
            <a:ext cx="2551805" cy="69494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49" name="Freeform: Shape 48">
            <a:hlinkClick r:id="rId3" action="ppaction://hlinksldjump"/>
            <a:extLst>
              <a:ext uri="{FF2B5EF4-FFF2-40B4-BE49-F238E27FC236}">
                <a16:creationId xmlns:a16="http://schemas.microsoft.com/office/drawing/2014/main" id="{77D69F18-4B5C-40D6-8116-250D04FED27C}"/>
              </a:ext>
            </a:extLst>
          </p:cNvPr>
          <p:cNvSpPr/>
          <p:nvPr/>
        </p:nvSpPr>
        <p:spPr>
          <a:xfrm flipH="1">
            <a:off x="10105805" y="2196046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50" name="!!Freeform: Shape 32">
            <a:hlinkClick r:id="rId3" action="ppaction://hlinksldjump"/>
            <a:extLst>
              <a:ext uri="{FF2B5EF4-FFF2-40B4-BE49-F238E27FC236}">
                <a16:creationId xmlns:a16="http://schemas.microsoft.com/office/drawing/2014/main" id="{75FA1A5F-92D2-461A-A986-FB3376117D7B}"/>
              </a:ext>
            </a:extLst>
          </p:cNvPr>
          <p:cNvSpPr/>
          <p:nvPr/>
        </p:nvSpPr>
        <p:spPr>
          <a:xfrm flipH="1">
            <a:off x="10105804" y="3099398"/>
            <a:ext cx="2551806" cy="69494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51" name="Freeform: Shape 50">
            <a:hlinkClick r:id="rId4" action="ppaction://hlinksldjump"/>
            <a:extLst>
              <a:ext uri="{FF2B5EF4-FFF2-40B4-BE49-F238E27FC236}">
                <a16:creationId xmlns:a16="http://schemas.microsoft.com/office/drawing/2014/main" id="{B9830256-9CC9-4B27-AC6A-ED612AFBC1ED}"/>
              </a:ext>
            </a:extLst>
          </p:cNvPr>
          <p:cNvSpPr/>
          <p:nvPr/>
        </p:nvSpPr>
        <p:spPr>
          <a:xfrm flipH="1">
            <a:off x="10105805" y="4002750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52" name="!!Freeform: Shape 34">
            <a:hlinkClick r:id="" action="ppaction://noaction"/>
            <a:extLst>
              <a:ext uri="{FF2B5EF4-FFF2-40B4-BE49-F238E27FC236}">
                <a16:creationId xmlns:a16="http://schemas.microsoft.com/office/drawing/2014/main" id="{837A91C8-1B0B-4D45-8687-D24DC1EB7D28}"/>
              </a:ext>
            </a:extLst>
          </p:cNvPr>
          <p:cNvSpPr/>
          <p:nvPr/>
        </p:nvSpPr>
        <p:spPr>
          <a:xfrm flipH="1">
            <a:off x="10083539" y="4906102"/>
            <a:ext cx="2551805" cy="69494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5A2D88F4-0E7B-422B-87C7-316B14DAB4E5}"/>
              </a:ext>
            </a:extLst>
          </p:cNvPr>
          <p:cNvSpPr/>
          <p:nvPr/>
        </p:nvSpPr>
        <p:spPr>
          <a:xfrm>
            <a:off x="9888033" y="1366297"/>
            <a:ext cx="547737" cy="547737"/>
          </a:xfrm>
          <a:prstGeom prst="ellipse">
            <a:avLst/>
          </a:prstGeom>
          <a:solidFill>
            <a:srgbClr val="26234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FFD966"/>
                </a:solidFill>
                <a:latin typeface="Vazir Light FD" pitchFamily="2" charset="-78"/>
                <a:cs typeface="Vazir Light FD" pitchFamily="2" charset="-78"/>
              </a:rPr>
              <a:t>01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24BAFFA-6F88-422B-8424-E4093D100426}"/>
              </a:ext>
            </a:extLst>
          </p:cNvPr>
          <p:cNvSpPr/>
          <p:nvPr/>
        </p:nvSpPr>
        <p:spPr>
          <a:xfrm>
            <a:off x="9888033" y="2269649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4984405-D8F0-4808-9B59-F52CAA8A28FD}"/>
              </a:ext>
            </a:extLst>
          </p:cNvPr>
          <p:cNvSpPr/>
          <p:nvPr/>
        </p:nvSpPr>
        <p:spPr>
          <a:xfrm>
            <a:off x="9888033" y="3173001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33A6DEA-5D76-4A65-AABA-14DD687794EA}"/>
              </a:ext>
            </a:extLst>
          </p:cNvPr>
          <p:cNvSpPr/>
          <p:nvPr/>
        </p:nvSpPr>
        <p:spPr>
          <a:xfrm>
            <a:off x="9888033" y="4076354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A5E9DA8-4560-46C3-9999-52D81640B523}"/>
              </a:ext>
            </a:extLst>
          </p:cNvPr>
          <p:cNvSpPr/>
          <p:nvPr/>
        </p:nvSpPr>
        <p:spPr>
          <a:xfrm>
            <a:off x="9888033" y="4979706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05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3683828-7D17-A2ED-77F8-38088A584FED}"/>
              </a:ext>
            </a:extLst>
          </p:cNvPr>
          <p:cNvSpPr/>
          <p:nvPr/>
        </p:nvSpPr>
        <p:spPr>
          <a:xfrm>
            <a:off x="11498811" y="6010082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EE50F63E-B1AA-07CD-8F6C-C39ABE5850DB}"/>
              </a:ext>
            </a:extLst>
          </p:cNvPr>
          <p:cNvSpPr/>
          <p:nvPr/>
        </p:nvSpPr>
        <p:spPr>
          <a:xfrm>
            <a:off x="11459054" y="354516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pic>
        <p:nvPicPr>
          <p:cNvPr id="4" name="Graphic 3" descr="Home">
            <a:extLst>
              <a:ext uri="{FF2B5EF4-FFF2-40B4-BE49-F238E27FC236}">
                <a16:creationId xmlns:a16="http://schemas.microsoft.com/office/drawing/2014/main" id="{8A3786AC-F4BE-B4BD-A1C8-5442AE7CAE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86471" y="405081"/>
            <a:ext cx="389195" cy="389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231082-5B2E-40E5-A7AC-A5E0C8B07B57}"/>
              </a:ext>
            </a:extLst>
          </p:cNvPr>
          <p:cNvSpPr txBox="1"/>
          <p:nvPr/>
        </p:nvSpPr>
        <p:spPr>
          <a:xfrm>
            <a:off x="11498811" y="6112895"/>
            <a:ext cx="806054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000" kern="12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7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5F7F24-D5C6-AD90-CA4D-F6B5182E6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876" y="974936"/>
            <a:ext cx="8839082" cy="774676"/>
          </a:xfrm>
        </p:spPr>
        <p:txBody>
          <a:bodyPr>
            <a:noAutofit/>
          </a:bodyPr>
          <a:lstStyle/>
          <a:p>
            <a:r>
              <a:rPr lang="fa-IR" sz="4800" b="1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12" name="Arrow: Chevron 11">
            <a:hlinkClick r:id="rId3" action="ppaction://hlinksldjump"/>
            <a:extLst>
              <a:ext uri="{FF2B5EF4-FFF2-40B4-BE49-F238E27FC236}">
                <a16:creationId xmlns:a16="http://schemas.microsoft.com/office/drawing/2014/main" id="{7483CB28-0A21-D4F9-E0C3-ADED8875FE8A}"/>
              </a:ext>
            </a:extLst>
          </p:cNvPr>
          <p:cNvSpPr/>
          <p:nvPr/>
        </p:nvSpPr>
        <p:spPr>
          <a:xfrm>
            <a:off x="6595552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3" name="Arrow: Chevron 12">
            <a:hlinkClick r:id="rId3" action="ppaction://hlinksldjump"/>
            <a:extLst>
              <a:ext uri="{FF2B5EF4-FFF2-40B4-BE49-F238E27FC236}">
                <a16:creationId xmlns:a16="http://schemas.microsoft.com/office/drawing/2014/main" id="{EFDC4F8A-F85F-95BC-9386-B89D80BB72F8}"/>
              </a:ext>
            </a:extLst>
          </p:cNvPr>
          <p:cNvSpPr/>
          <p:nvPr/>
        </p:nvSpPr>
        <p:spPr>
          <a:xfrm flipH="1">
            <a:off x="5249766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13FC5F6-23A8-5CE2-AB17-BDC645688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8031" y="2071419"/>
            <a:ext cx="4220058" cy="4303631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fa-IR" dirty="0"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این زمان از و این شرایط فعلی تکنولوژی مورد نیاز، و کاربردهای متنوع با هدف بهبود ابزارهای کاربردی می باشد، کتابهای زیادی در شصت و سه درصد گذشته حال و آینده، شناخت فراوان جامعه و متخصصان را می طلبد.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9449A8E-E416-AE29-7FA3-681097125CCF}"/>
              </a:ext>
            </a:extLst>
          </p:cNvPr>
          <p:cNvSpPr txBox="1">
            <a:spLocks/>
          </p:cNvSpPr>
          <p:nvPr/>
        </p:nvSpPr>
        <p:spPr>
          <a:xfrm>
            <a:off x="690321" y="2071419"/>
            <a:ext cx="4220058" cy="430363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fa-IR" dirty="0"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این زمان از و این شرایط فعلی تکنولوژی مورد نیاز، و کاربردهای متنوع با هدف بهبود ابزارهای کاربردی می باشد، کتابهای زیادی در شصت و سه درصد گذشته حال و آینده، شناخت فراوان جامعه و متخصصان را می طلبد.</a:t>
            </a:r>
          </a:p>
        </p:txBody>
      </p:sp>
    </p:spTree>
    <p:extLst>
      <p:ext uri="{BB962C8B-B14F-4D97-AF65-F5344CB8AC3E}">
        <p14:creationId xmlns:p14="http://schemas.microsoft.com/office/powerpoint/2010/main" val="31526909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304800" y="357594"/>
            <a:ext cx="10580914" cy="6142812"/>
          </a:xfrm>
          <a:prstGeom prst="roundRect">
            <a:avLst>
              <a:gd name="adj" fmla="val 1309"/>
            </a:avLst>
          </a:prstGeom>
          <a:solidFill>
            <a:schemeClr val="bg1"/>
          </a:solidFill>
          <a:ln>
            <a:solidFill>
              <a:srgbClr val="262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!!Freeform: Shape 20">
            <a:hlinkClick r:id="rId2" action="ppaction://hlinksldjump"/>
            <a:extLst>
              <a:ext uri="{FF2B5EF4-FFF2-40B4-BE49-F238E27FC236}">
                <a16:creationId xmlns:a16="http://schemas.microsoft.com/office/drawing/2014/main" id="{0D5DBB3B-CB48-4BC6-B242-8CAFEBB0290C}"/>
              </a:ext>
            </a:extLst>
          </p:cNvPr>
          <p:cNvSpPr/>
          <p:nvPr/>
        </p:nvSpPr>
        <p:spPr>
          <a:xfrm flipH="1">
            <a:off x="10105805" y="1292694"/>
            <a:ext cx="2551805" cy="69494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49" name="Freeform: Shape 48">
            <a:hlinkClick r:id="rId2" action="ppaction://hlinksldjump"/>
            <a:extLst>
              <a:ext uri="{FF2B5EF4-FFF2-40B4-BE49-F238E27FC236}">
                <a16:creationId xmlns:a16="http://schemas.microsoft.com/office/drawing/2014/main" id="{77D69F18-4B5C-40D6-8116-250D04FED27C}"/>
              </a:ext>
            </a:extLst>
          </p:cNvPr>
          <p:cNvSpPr/>
          <p:nvPr/>
        </p:nvSpPr>
        <p:spPr>
          <a:xfrm flipH="1">
            <a:off x="10105805" y="2196046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50" name="!!Freeform: Shape 32">
            <a:hlinkClick r:id="rId2" action="ppaction://hlinksldjump"/>
            <a:extLst>
              <a:ext uri="{FF2B5EF4-FFF2-40B4-BE49-F238E27FC236}">
                <a16:creationId xmlns:a16="http://schemas.microsoft.com/office/drawing/2014/main" id="{75FA1A5F-92D2-461A-A986-FB3376117D7B}"/>
              </a:ext>
            </a:extLst>
          </p:cNvPr>
          <p:cNvSpPr/>
          <p:nvPr/>
        </p:nvSpPr>
        <p:spPr>
          <a:xfrm flipH="1">
            <a:off x="10105804" y="3099398"/>
            <a:ext cx="2551806" cy="69494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51" name="Freeform: Shape 50">
            <a:hlinkClick r:id="rId3" action="ppaction://hlinksldjump"/>
            <a:extLst>
              <a:ext uri="{FF2B5EF4-FFF2-40B4-BE49-F238E27FC236}">
                <a16:creationId xmlns:a16="http://schemas.microsoft.com/office/drawing/2014/main" id="{B9830256-9CC9-4B27-AC6A-ED612AFBC1ED}"/>
              </a:ext>
            </a:extLst>
          </p:cNvPr>
          <p:cNvSpPr/>
          <p:nvPr/>
        </p:nvSpPr>
        <p:spPr>
          <a:xfrm flipH="1">
            <a:off x="10105805" y="4002750"/>
            <a:ext cx="2551805" cy="69494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52" name="!!Freeform: Shape 34">
            <a:hlinkClick r:id="" action="ppaction://noaction"/>
            <a:extLst>
              <a:ext uri="{FF2B5EF4-FFF2-40B4-BE49-F238E27FC236}">
                <a16:creationId xmlns:a16="http://schemas.microsoft.com/office/drawing/2014/main" id="{837A91C8-1B0B-4D45-8687-D24DC1EB7D28}"/>
              </a:ext>
            </a:extLst>
          </p:cNvPr>
          <p:cNvSpPr/>
          <p:nvPr/>
        </p:nvSpPr>
        <p:spPr>
          <a:xfrm flipH="1">
            <a:off x="10083539" y="4906102"/>
            <a:ext cx="2551805" cy="69494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5A2D88F4-0E7B-422B-87C7-316B14DAB4E5}"/>
              </a:ext>
            </a:extLst>
          </p:cNvPr>
          <p:cNvSpPr/>
          <p:nvPr/>
        </p:nvSpPr>
        <p:spPr>
          <a:xfrm>
            <a:off x="9888033" y="1366297"/>
            <a:ext cx="547737" cy="547737"/>
          </a:xfrm>
          <a:prstGeom prst="ellipse">
            <a:avLst/>
          </a:prstGeom>
          <a:solidFill>
            <a:srgbClr val="26234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FFD966"/>
                </a:solidFill>
                <a:latin typeface="Vazir Light FD" pitchFamily="2" charset="-78"/>
                <a:cs typeface="Vazir Light FD" pitchFamily="2" charset="-78"/>
              </a:rPr>
              <a:t>01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24BAFFA-6F88-422B-8424-E4093D100426}"/>
              </a:ext>
            </a:extLst>
          </p:cNvPr>
          <p:cNvSpPr/>
          <p:nvPr/>
        </p:nvSpPr>
        <p:spPr>
          <a:xfrm>
            <a:off x="9888033" y="2269649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4984405-D8F0-4808-9B59-F52CAA8A28FD}"/>
              </a:ext>
            </a:extLst>
          </p:cNvPr>
          <p:cNvSpPr/>
          <p:nvPr/>
        </p:nvSpPr>
        <p:spPr>
          <a:xfrm>
            <a:off x="9888033" y="3173001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33A6DEA-5D76-4A65-AABA-14DD687794EA}"/>
              </a:ext>
            </a:extLst>
          </p:cNvPr>
          <p:cNvSpPr/>
          <p:nvPr/>
        </p:nvSpPr>
        <p:spPr>
          <a:xfrm>
            <a:off x="9888033" y="4076354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A5E9DA8-4560-46C3-9999-52D81640B523}"/>
              </a:ext>
            </a:extLst>
          </p:cNvPr>
          <p:cNvSpPr/>
          <p:nvPr/>
        </p:nvSpPr>
        <p:spPr>
          <a:xfrm>
            <a:off x="9888033" y="4979706"/>
            <a:ext cx="547737" cy="547737"/>
          </a:xfrm>
          <a:prstGeom prst="ellipse">
            <a:avLst/>
          </a:prstGeom>
          <a:solidFill>
            <a:srgbClr val="FFD966"/>
          </a:solidFill>
          <a:ln>
            <a:solidFill>
              <a:srgbClr val="262344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0" rIns="0"/>
          <a:lstStyle/>
          <a:p>
            <a:pPr algn="ctr" rtl="1"/>
            <a:r>
              <a:rPr lang="fa-IR" sz="2000" b="1" dirty="0">
                <a:solidFill>
                  <a:srgbClr val="262344"/>
                </a:solidFill>
                <a:latin typeface="Vazir Light FD" pitchFamily="2" charset="-78"/>
                <a:cs typeface="Vazir Light FD" pitchFamily="2" charset="-78"/>
              </a:rPr>
              <a:t>05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3683828-7D17-A2ED-77F8-38088A584FED}"/>
              </a:ext>
            </a:extLst>
          </p:cNvPr>
          <p:cNvSpPr/>
          <p:nvPr/>
        </p:nvSpPr>
        <p:spPr>
          <a:xfrm>
            <a:off x="11498811" y="6010082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EE50F63E-B1AA-07CD-8F6C-C39ABE5850DB}"/>
              </a:ext>
            </a:extLst>
          </p:cNvPr>
          <p:cNvSpPr/>
          <p:nvPr/>
        </p:nvSpPr>
        <p:spPr>
          <a:xfrm>
            <a:off x="11459054" y="354516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>
              <a:solidFill>
                <a:prstClr val="white"/>
              </a:solidFill>
              <a:cs typeface="Arial"/>
            </a:endParaRPr>
          </a:p>
        </p:txBody>
      </p:sp>
      <p:pic>
        <p:nvPicPr>
          <p:cNvPr id="4" name="Graphic 3" descr="Home">
            <a:extLst>
              <a:ext uri="{FF2B5EF4-FFF2-40B4-BE49-F238E27FC236}">
                <a16:creationId xmlns:a16="http://schemas.microsoft.com/office/drawing/2014/main" id="{8A3786AC-F4BE-B4BD-A1C8-5442AE7CAE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86471" y="405081"/>
            <a:ext cx="389195" cy="389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231082-5B2E-40E5-A7AC-A5E0C8B07B57}"/>
              </a:ext>
            </a:extLst>
          </p:cNvPr>
          <p:cNvSpPr txBox="1"/>
          <p:nvPr/>
        </p:nvSpPr>
        <p:spPr>
          <a:xfrm>
            <a:off x="11498811" y="6112895"/>
            <a:ext cx="806054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000" kern="12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8</a:t>
            </a:r>
          </a:p>
        </p:txBody>
      </p:sp>
      <p:sp>
        <p:nvSpPr>
          <p:cNvPr id="12" name="Arrow: Chevron 11">
            <a:hlinkClick r:id="rId2" action="ppaction://hlinksldjump"/>
            <a:extLst>
              <a:ext uri="{FF2B5EF4-FFF2-40B4-BE49-F238E27FC236}">
                <a16:creationId xmlns:a16="http://schemas.microsoft.com/office/drawing/2014/main" id="{7483CB28-0A21-D4F9-E0C3-ADED8875FE8A}"/>
              </a:ext>
            </a:extLst>
          </p:cNvPr>
          <p:cNvSpPr/>
          <p:nvPr/>
        </p:nvSpPr>
        <p:spPr>
          <a:xfrm>
            <a:off x="6595552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3" name="Arrow: Chevron 12">
            <a:hlinkClick r:id="rId2" action="ppaction://hlinksldjump"/>
            <a:extLst>
              <a:ext uri="{FF2B5EF4-FFF2-40B4-BE49-F238E27FC236}">
                <a16:creationId xmlns:a16="http://schemas.microsoft.com/office/drawing/2014/main" id="{EFDC4F8A-F85F-95BC-9386-B89D80BB72F8}"/>
              </a:ext>
            </a:extLst>
          </p:cNvPr>
          <p:cNvSpPr/>
          <p:nvPr/>
        </p:nvSpPr>
        <p:spPr>
          <a:xfrm flipH="1">
            <a:off x="5249766" y="-155549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  <a:ln>
            <a:solidFill>
              <a:srgbClr val="FFD966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1" name="Freeform 38">
            <a:extLst>
              <a:ext uri="{FF2B5EF4-FFF2-40B4-BE49-F238E27FC236}">
                <a16:creationId xmlns:a16="http://schemas.microsoft.com/office/drawing/2014/main" id="{0A9C8F98-2A1A-DCCB-6C33-8E6B7CA4FBE3}"/>
              </a:ext>
            </a:extLst>
          </p:cNvPr>
          <p:cNvSpPr>
            <a:spLocks noEditPoints="1"/>
          </p:cNvSpPr>
          <p:nvPr/>
        </p:nvSpPr>
        <p:spPr bwMode="auto">
          <a:xfrm>
            <a:off x="966028" y="3976904"/>
            <a:ext cx="2070100" cy="1614488"/>
          </a:xfrm>
          <a:custGeom>
            <a:avLst/>
            <a:gdLst>
              <a:gd name="T0" fmla="*/ 544 w 544"/>
              <a:gd name="T1" fmla="*/ 207 h 424"/>
              <a:gd name="T2" fmla="*/ 518 w 544"/>
              <a:gd name="T3" fmla="*/ 188 h 424"/>
              <a:gd name="T4" fmla="*/ 423 w 544"/>
              <a:gd name="T5" fmla="*/ 192 h 424"/>
              <a:gd name="T6" fmla="*/ 212 w 544"/>
              <a:gd name="T7" fmla="*/ 0 h 424"/>
              <a:gd name="T8" fmla="*/ 0 w 544"/>
              <a:gd name="T9" fmla="*/ 212 h 424"/>
              <a:gd name="T10" fmla="*/ 212 w 544"/>
              <a:gd name="T11" fmla="*/ 424 h 424"/>
              <a:gd name="T12" fmla="*/ 423 w 544"/>
              <a:gd name="T13" fmla="*/ 232 h 424"/>
              <a:gd name="T14" fmla="*/ 520 w 544"/>
              <a:gd name="T15" fmla="*/ 227 h 424"/>
              <a:gd name="T16" fmla="*/ 544 w 544"/>
              <a:gd name="T17" fmla="*/ 207 h 424"/>
              <a:gd name="T18" fmla="*/ 212 w 544"/>
              <a:gd name="T19" fmla="*/ 384 h 424"/>
              <a:gd name="T20" fmla="*/ 40 w 544"/>
              <a:gd name="T21" fmla="*/ 212 h 424"/>
              <a:gd name="T22" fmla="*/ 212 w 544"/>
              <a:gd name="T23" fmla="*/ 40 h 424"/>
              <a:gd name="T24" fmla="*/ 384 w 544"/>
              <a:gd name="T25" fmla="*/ 212 h 424"/>
              <a:gd name="T26" fmla="*/ 212 w 544"/>
              <a:gd name="T27" fmla="*/ 384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44" h="424">
                <a:moveTo>
                  <a:pt x="544" y="207"/>
                </a:moveTo>
                <a:cubicBezTo>
                  <a:pt x="518" y="188"/>
                  <a:pt x="518" y="188"/>
                  <a:pt x="518" y="188"/>
                </a:cubicBezTo>
                <a:cubicBezTo>
                  <a:pt x="486" y="190"/>
                  <a:pt x="455" y="191"/>
                  <a:pt x="423" y="192"/>
                </a:cubicBezTo>
                <a:cubicBezTo>
                  <a:pt x="413" y="84"/>
                  <a:pt x="322" y="0"/>
                  <a:pt x="212" y="0"/>
                </a:cubicBezTo>
                <a:cubicBezTo>
                  <a:pt x="95" y="0"/>
                  <a:pt x="0" y="95"/>
                  <a:pt x="0" y="212"/>
                </a:cubicBezTo>
                <a:cubicBezTo>
                  <a:pt x="0" y="329"/>
                  <a:pt x="95" y="424"/>
                  <a:pt x="212" y="424"/>
                </a:cubicBezTo>
                <a:cubicBezTo>
                  <a:pt x="322" y="424"/>
                  <a:pt x="413" y="339"/>
                  <a:pt x="423" y="232"/>
                </a:cubicBezTo>
                <a:cubicBezTo>
                  <a:pt x="455" y="231"/>
                  <a:pt x="486" y="229"/>
                  <a:pt x="520" y="227"/>
                </a:cubicBezTo>
                <a:lnTo>
                  <a:pt x="544" y="207"/>
                </a:lnTo>
                <a:close/>
                <a:moveTo>
                  <a:pt x="212" y="384"/>
                </a:moveTo>
                <a:cubicBezTo>
                  <a:pt x="117" y="384"/>
                  <a:pt x="40" y="306"/>
                  <a:pt x="40" y="212"/>
                </a:cubicBezTo>
                <a:cubicBezTo>
                  <a:pt x="40" y="117"/>
                  <a:pt x="117" y="40"/>
                  <a:pt x="212" y="40"/>
                </a:cubicBezTo>
                <a:cubicBezTo>
                  <a:pt x="307" y="40"/>
                  <a:pt x="384" y="117"/>
                  <a:pt x="384" y="212"/>
                </a:cubicBezTo>
                <a:cubicBezTo>
                  <a:pt x="384" y="306"/>
                  <a:pt x="307" y="384"/>
                  <a:pt x="212" y="384"/>
                </a:cubicBezTo>
                <a:close/>
              </a:path>
            </a:pathLst>
          </a:custGeom>
          <a:solidFill>
            <a:srgbClr val="26234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Freeform 39">
            <a:extLst>
              <a:ext uri="{FF2B5EF4-FFF2-40B4-BE49-F238E27FC236}">
                <a16:creationId xmlns:a16="http://schemas.microsoft.com/office/drawing/2014/main" id="{2CC1E5FC-F33D-0B79-8D32-618FE314BD85}"/>
              </a:ext>
            </a:extLst>
          </p:cNvPr>
          <p:cNvSpPr>
            <a:spLocks noEditPoints="1"/>
          </p:cNvSpPr>
          <p:nvPr/>
        </p:nvSpPr>
        <p:spPr bwMode="auto">
          <a:xfrm>
            <a:off x="3009140" y="3794342"/>
            <a:ext cx="2363787" cy="1614488"/>
          </a:xfrm>
          <a:custGeom>
            <a:avLst/>
            <a:gdLst>
              <a:gd name="T0" fmla="*/ 621 w 621"/>
              <a:gd name="T1" fmla="*/ 115 h 424"/>
              <a:gd name="T2" fmla="*/ 587 w 621"/>
              <a:gd name="T3" fmla="*/ 105 h 424"/>
              <a:gd name="T4" fmla="*/ 513 w 621"/>
              <a:gd name="T5" fmla="*/ 135 h 424"/>
              <a:gd name="T6" fmla="*/ 315 w 621"/>
              <a:gd name="T7" fmla="*/ 0 h 424"/>
              <a:gd name="T8" fmla="*/ 103 w 621"/>
              <a:gd name="T9" fmla="*/ 212 h 424"/>
              <a:gd name="T10" fmla="*/ 104 w 621"/>
              <a:gd name="T11" fmla="*/ 225 h 424"/>
              <a:gd name="T12" fmla="*/ 0 w 621"/>
              <a:gd name="T13" fmla="*/ 234 h 424"/>
              <a:gd name="T14" fmla="*/ 26 w 621"/>
              <a:gd name="T15" fmla="*/ 255 h 424"/>
              <a:gd name="T16" fmla="*/ 3 w 621"/>
              <a:gd name="T17" fmla="*/ 274 h 424"/>
              <a:gd name="T18" fmla="*/ 110 w 621"/>
              <a:gd name="T19" fmla="*/ 264 h 424"/>
              <a:gd name="T20" fmla="*/ 315 w 621"/>
              <a:gd name="T21" fmla="*/ 424 h 424"/>
              <a:gd name="T22" fmla="*/ 527 w 621"/>
              <a:gd name="T23" fmla="*/ 212 h 424"/>
              <a:gd name="T24" fmla="*/ 524 w 621"/>
              <a:gd name="T25" fmla="*/ 175 h 424"/>
              <a:gd name="T26" fmla="*/ 603 w 621"/>
              <a:gd name="T27" fmla="*/ 144 h 424"/>
              <a:gd name="T28" fmla="*/ 621 w 621"/>
              <a:gd name="T29" fmla="*/ 115 h 424"/>
              <a:gd name="T30" fmla="*/ 315 w 621"/>
              <a:gd name="T31" fmla="*/ 384 h 424"/>
              <a:gd name="T32" fmla="*/ 143 w 621"/>
              <a:gd name="T33" fmla="*/ 212 h 424"/>
              <a:gd name="T34" fmla="*/ 315 w 621"/>
              <a:gd name="T35" fmla="*/ 40 h 424"/>
              <a:gd name="T36" fmla="*/ 487 w 621"/>
              <a:gd name="T37" fmla="*/ 212 h 424"/>
              <a:gd name="T38" fmla="*/ 315 w 621"/>
              <a:gd name="T39" fmla="*/ 384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21" h="424">
                <a:moveTo>
                  <a:pt x="621" y="115"/>
                </a:moveTo>
                <a:cubicBezTo>
                  <a:pt x="587" y="105"/>
                  <a:pt x="587" y="105"/>
                  <a:pt x="587" y="105"/>
                </a:cubicBezTo>
                <a:cubicBezTo>
                  <a:pt x="563" y="116"/>
                  <a:pt x="538" y="126"/>
                  <a:pt x="513" y="135"/>
                </a:cubicBezTo>
                <a:cubicBezTo>
                  <a:pt x="482" y="56"/>
                  <a:pt x="405" y="0"/>
                  <a:pt x="315" y="0"/>
                </a:cubicBezTo>
                <a:cubicBezTo>
                  <a:pt x="198" y="0"/>
                  <a:pt x="103" y="95"/>
                  <a:pt x="103" y="212"/>
                </a:cubicBezTo>
                <a:cubicBezTo>
                  <a:pt x="103" y="216"/>
                  <a:pt x="103" y="221"/>
                  <a:pt x="104" y="225"/>
                </a:cubicBezTo>
                <a:cubicBezTo>
                  <a:pt x="70" y="229"/>
                  <a:pt x="35" y="232"/>
                  <a:pt x="0" y="234"/>
                </a:cubicBezTo>
                <a:cubicBezTo>
                  <a:pt x="26" y="255"/>
                  <a:pt x="26" y="255"/>
                  <a:pt x="26" y="255"/>
                </a:cubicBezTo>
                <a:cubicBezTo>
                  <a:pt x="3" y="274"/>
                  <a:pt x="3" y="274"/>
                  <a:pt x="3" y="274"/>
                </a:cubicBezTo>
                <a:cubicBezTo>
                  <a:pt x="40" y="271"/>
                  <a:pt x="75" y="268"/>
                  <a:pt x="110" y="264"/>
                </a:cubicBezTo>
                <a:cubicBezTo>
                  <a:pt x="133" y="356"/>
                  <a:pt x="216" y="424"/>
                  <a:pt x="315" y="424"/>
                </a:cubicBezTo>
                <a:cubicBezTo>
                  <a:pt x="432" y="424"/>
                  <a:pt x="527" y="328"/>
                  <a:pt x="527" y="212"/>
                </a:cubicBezTo>
                <a:cubicBezTo>
                  <a:pt x="527" y="199"/>
                  <a:pt x="526" y="187"/>
                  <a:pt x="524" y="175"/>
                </a:cubicBezTo>
                <a:cubicBezTo>
                  <a:pt x="551" y="165"/>
                  <a:pt x="577" y="155"/>
                  <a:pt x="603" y="144"/>
                </a:cubicBezTo>
                <a:lnTo>
                  <a:pt x="621" y="115"/>
                </a:lnTo>
                <a:close/>
                <a:moveTo>
                  <a:pt x="315" y="384"/>
                </a:moveTo>
                <a:cubicBezTo>
                  <a:pt x="220" y="384"/>
                  <a:pt x="143" y="306"/>
                  <a:pt x="143" y="212"/>
                </a:cubicBezTo>
                <a:cubicBezTo>
                  <a:pt x="143" y="117"/>
                  <a:pt x="220" y="40"/>
                  <a:pt x="315" y="40"/>
                </a:cubicBezTo>
                <a:cubicBezTo>
                  <a:pt x="410" y="40"/>
                  <a:pt x="487" y="117"/>
                  <a:pt x="487" y="212"/>
                </a:cubicBezTo>
                <a:cubicBezTo>
                  <a:pt x="487" y="306"/>
                  <a:pt x="410" y="384"/>
                  <a:pt x="315" y="384"/>
                </a:cubicBezTo>
                <a:close/>
              </a:path>
            </a:pathLst>
          </a:custGeom>
          <a:solidFill>
            <a:srgbClr val="FFD9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Freeform 40">
            <a:extLst>
              <a:ext uri="{FF2B5EF4-FFF2-40B4-BE49-F238E27FC236}">
                <a16:creationId xmlns:a16="http://schemas.microsoft.com/office/drawing/2014/main" id="{322BE22E-205D-2128-0EFB-6C6623FFCF3A}"/>
              </a:ext>
            </a:extLst>
          </p:cNvPr>
          <p:cNvSpPr>
            <a:spLocks noEditPoints="1"/>
          </p:cNvSpPr>
          <p:nvPr/>
        </p:nvSpPr>
        <p:spPr bwMode="auto">
          <a:xfrm>
            <a:off x="7047740" y="1197192"/>
            <a:ext cx="1612900" cy="1709738"/>
          </a:xfrm>
          <a:custGeom>
            <a:avLst/>
            <a:gdLst>
              <a:gd name="T0" fmla="*/ 212 w 424"/>
              <a:gd name="T1" fmla="*/ 0 h 449"/>
              <a:gd name="T2" fmla="*/ 0 w 424"/>
              <a:gd name="T3" fmla="*/ 212 h 449"/>
              <a:gd name="T4" fmla="*/ 67 w 424"/>
              <a:gd name="T5" fmla="*/ 366 h 449"/>
              <a:gd name="T6" fmla="*/ 17 w 424"/>
              <a:gd name="T7" fmla="*/ 423 h 449"/>
              <a:gd name="T8" fmla="*/ 50 w 424"/>
              <a:gd name="T9" fmla="*/ 419 h 449"/>
              <a:gd name="T10" fmla="*/ 48 w 424"/>
              <a:gd name="T11" fmla="*/ 449 h 449"/>
              <a:gd name="T12" fmla="*/ 98 w 424"/>
              <a:gd name="T13" fmla="*/ 391 h 449"/>
              <a:gd name="T14" fmla="*/ 212 w 424"/>
              <a:gd name="T15" fmla="*/ 424 h 449"/>
              <a:gd name="T16" fmla="*/ 424 w 424"/>
              <a:gd name="T17" fmla="*/ 212 h 449"/>
              <a:gd name="T18" fmla="*/ 212 w 424"/>
              <a:gd name="T19" fmla="*/ 0 h 449"/>
              <a:gd name="T20" fmla="*/ 212 w 424"/>
              <a:gd name="T21" fmla="*/ 384 h 449"/>
              <a:gd name="T22" fmla="*/ 40 w 424"/>
              <a:gd name="T23" fmla="*/ 212 h 449"/>
              <a:gd name="T24" fmla="*/ 212 w 424"/>
              <a:gd name="T25" fmla="*/ 40 h 449"/>
              <a:gd name="T26" fmla="*/ 384 w 424"/>
              <a:gd name="T27" fmla="*/ 212 h 449"/>
              <a:gd name="T28" fmla="*/ 212 w 424"/>
              <a:gd name="T29" fmla="*/ 384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4" h="449">
                <a:moveTo>
                  <a:pt x="212" y="0"/>
                </a:moveTo>
                <a:cubicBezTo>
                  <a:pt x="95" y="0"/>
                  <a:pt x="0" y="95"/>
                  <a:pt x="0" y="212"/>
                </a:cubicBezTo>
                <a:cubicBezTo>
                  <a:pt x="0" y="272"/>
                  <a:pt x="26" y="327"/>
                  <a:pt x="67" y="366"/>
                </a:cubicBezTo>
                <a:cubicBezTo>
                  <a:pt x="50" y="386"/>
                  <a:pt x="33" y="405"/>
                  <a:pt x="17" y="423"/>
                </a:cubicBezTo>
                <a:cubicBezTo>
                  <a:pt x="50" y="419"/>
                  <a:pt x="50" y="419"/>
                  <a:pt x="50" y="419"/>
                </a:cubicBezTo>
                <a:cubicBezTo>
                  <a:pt x="48" y="449"/>
                  <a:pt x="48" y="449"/>
                  <a:pt x="48" y="449"/>
                </a:cubicBezTo>
                <a:cubicBezTo>
                  <a:pt x="64" y="431"/>
                  <a:pt x="81" y="411"/>
                  <a:pt x="98" y="391"/>
                </a:cubicBezTo>
                <a:cubicBezTo>
                  <a:pt x="131" y="412"/>
                  <a:pt x="170" y="424"/>
                  <a:pt x="212" y="424"/>
                </a:cubicBezTo>
                <a:cubicBezTo>
                  <a:pt x="329" y="424"/>
                  <a:pt x="424" y="329"/>
                  <a:pt x="424" y="212"/>
                </a:cubicBezTo>
                <a:cubicBezTo>
                  <a:pt x="424" y="95"/>
                  <a:pt x="329" y="0"/>
                  <a:pt x="212" y="0"/>
                </a:cubicBezTo>
                <a:close/>
                <a:moveTo>
                  <a:pt x="212" y="384"/>
                </a:moveTo>
                <a:cubicBezTo>
                  <a:pt x="117" y="384"/>
                  <a:pt x="40" y="306"/>
                  <a:pt x="40" y="212"/>
                </a:cubicBezTo>
                <a:cubicBezTo>
                  <a:pt x="40" y="117"/>
                  <a:pt x="117" y="40"/>
                  <a:pt x="212" y="40"/>
                </a:cubicBezTo>
                <a:cubicBezTo>
                  <a:pt x="307" y="40"/>
                  <a:pt x="384" y="117"/>
                  <a:pt x="384" y="212"/>
                </a:cubicBezTo>
                <a:cubicBezTo>
                  <a:pt x="384" y="306"/>
                  <a:pt x="307" y="384"/>
                  <a:pt x="212" y="384"/>
                </a:cubicBezTo>
                <a:close/>
              </a:path>
            </a:pathLst>
          </a:custGeom>
          <a:solidFill>
            <a:srgbClr val="FFD9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Freeform 41">
            <a:extLst>
              <a:ext uri="{FF2B5EF4-FFF2-40B4-BE49-F238E27FC236}">
                <a16:creationId xmlns:a16="http://schemas.microsoft.com/office/drawing/2014/main" id="{9819D65C-37CB-AA9F-CD2D-20F53D059301}"/>
              </a:ext>
            </a:extLst>
          </p:cNvPr>
          <p:cNvSpPr>
            <a:spLocks noEditPoints="1"/>
          </p:cNvSpPr>
          <p:nvPr/>
        </p:nvSpPr>
        <p:spPr bwMode="auto">
          <a:xfrm>
            <a:off x="5307840" y="2846604"/>
            <a:ext cx="1879600" cy="1620838"/>
          </a:xfrm>
          <a:custGeom>
            <a:avLst/>
            <a:gdLst>
              <a:gd name="T0" fmla="*/ 492 w 494"/>
              <a:gd name="T1" fmla="*/ 31 h 426"/>
              <a:gd name="T2" fmla="*/ 494 w 494"/>
              <a:gd name="T3" fmla="*/ 0 h 426"/>
              <a:gd name="T4" fmla="*/ 462 w 494"/>
              <a:gd name="T5" fmla="*/ 4 h 426"/>
              <a:gd name="T6" fmla="*/ 408 w 494"/>
              <a:gd name="T7" fmla="*/ 58 h 426"/>
              <a:gd name="T8" fmla="*/ 264 w 494"/>
              <a:gd name="T9" fmla="*/ 2 h 426"/>
              <a:gd name="T10" fmla="*/ 52 w 494"/>
              <a:gd name="T11" fmla="*/ 214 h 426"/>
              <a:gd name="T12" fmla="*/ 75 w 494"/>
              <a:gd name="T13" fmla="*/ 309 h 426"/>
              <a:gd name="T14" fmla="*/ 0 w 494"/>
              <a:gd name="T15" fmla="*/ 347 h 426"/>
              <a:gd name="T16" fmla="*/ 35 w 494"/>
              <a:gd name="T17" fmla="*/ 356 h 426"/>
              <a:gd name="T18" fmla="*/ 18 w 494"/>
              <a:gd name="T19" fmla="*/ 384 h 426"/>
              <a:gd name="T20" fmla="*/ 27 w 494"/>
              <a:gd name="T21" fmla="*/ 380 h 426"/>
              <a:gd name="T22" fmla="*/ 98 w 494"/>
              <a:gd name="T23" fmla="*/ 345 h 426"/>
              <a:gd name="T24" fmla="*/ 264 w 494"/>
              <a:gd name="T25" fmla="*/ 426 h 426"/>
              <a:gd name="T26" fmla="*/ 476 w 494"/>
              <a:gd name="T27" fmla="*/ 214 h 426"/>
              <a:gd name="T28" fmla="*/ 436 w 494"/>
              <a:gd name="T29" fmla="*/ 89 h 426"/>
              <a:gd name="T30" fmla="*/ 492 w 494"/>
              <a:gd name="T31" fmla="*/ 31 h 426"/>
              <a:gd name="T32" fmla="*/ 264 w 494"/>
              <a:gd name="T33" fmla="*/ 386 h 426"/>
              <a:gd name="T34" fmla="*/ 92 w 494"/>
              <a:gd name="T35" fmla="*/ 214 h 426"/>
              <a:gd name="T36" fmla="*/ 264 w 494"/>
              <a:gd name="T37" fmla="*/ 42 h 426"/>
              <a:gd name="T38" fmla="*/ 436 w 494"/>
              <a:gd name="T39" fmla="*/ 214 h 426"/>
              <a:gd name="T40" fmla="*/ 264 w 494"/>
              <a:gd name="T41" fmla="*/ 386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94" h="426">
                <a:moveTo>
                  <a:pt x="492" y="31"/>
                </a:moveTo>
                <a:cubicBezTo>
                  <a:pt x="494" y="0"/>
                  <a:pt x="494" y="0"/>
                  <a:pt x="494" y="0"/>
                </a:cubicBezTo>
                <a:cubicBezTo>
                  <a:pt x="462" y="4"/>
                  <a:pt x="462" y="4"/>
                  <a:pt x="462" y="4"/>
                </a:cubicBezTo>
                <a:cubicBezTo>
                  <a:pt x="442" y="25"/>
                  <a:pt x="426" y="41"/>
                  <a:pt x="408" y="58"/>
                </a:cubicBezTo>
                <a:cubicBezTo>
                  <a:pt x="370" y="23"/>
                  <a:pt x="320" y="2"/>
                  <a:pt x="264" y="2"/>
                </a:cubicBezTo>
                <a:cubicBezTo>
                  <a:pt x="147" y="2"/>
                  <a:pt x="52" y="97"/>
                  <a:pt x="52" y="214"/>
                </a:cubicBezTo>
                <a:cubicBezTo>
                  <a:pt x="52" y="248"/>
                  <a:pt x="61" y="281"/>
                  <a:pt x="75" y="309"/>
                </a:cubicBezTo>
                <a:cubicBezTo>
                  <a:pt x="50" y="322"/>
                  <a:pt x="26" y="335"/>
                  <a:pt x="0" y="347"/>
                </a:cubicBezTo>
                <a:cubicBezTo>
                  <a:pt x="35" y="356"/>
                  <a:pt x="35" y="356"/>
                  <a:pt x="35" y="356"/>
                </a:cubicBezTo>
                <a:cubicBezTo>
                  <a:pt x="18" y="384"/>
                  <a:pt x="18" y="384"/>
                  <a:pt x="18" y="384"/>
                </a:cubicBezTo>
                <a:cubicBezTo>
                  <a:pt x="21" y="383"/>
                  <a:pt x="24" y="382"/>
                  <a:pt x="27" y="380"/>
                </a:cubicBezTo>
                <a:cubicBezTo>
                  <a:pt x="51" y="369"/>
                  <a:pt x="74" y="357"/>
                  <a:pt x="98" y="345"/>
                </a:cubicBezTo>
                <a:cubicBezTo>
                  <a:pt x="136" y="394"/>
                  <a:pt x="197" y="426"/>
                  <a:pt x="264" y="426"/>
                </a:cubicBezTo>
                <a:cubicBezTo>
                  <a:pt x="381" y="426"/>
                  <a:pt x="476" y="331"/>
                  <a:pt x="476" y="214"/>
                </a:cubicBezTo>
                <a:cubicBezTo>
                  <a:pt x="476" y="167"/>
                  <a:pt x="461" y="124"/>
                  <a:pt x="436" y="89"/>
                </a:cubicBezTo>
                <a:cubicBezTo>
                  <a:pt x="455" y="70"/>
                  <a:pt x="471" y="53"/>
                  <a:pt x="492" y="31"/>
                </a:cubicBezTo>
                <a:close/>
                <a:moveTo>
                  <a:pt x="264" y="386"/>
                </a:moveTo>
                <a:cubicBezTo>
                  <a:pt x="169" y="386"/>
                  <a:pt x="92" y="309"/>
                  <a:pt x="92" y="214"/>
                </a:cubicBezTo>
                <a:cubicBezTo>
                  <a:pt x="92" y="119"/>
                  <a:pt x="169" y="42"/>
                  <a:pt x="264" y="42"/>
                </a:cubicBezTo>
                <a:cubicBezTo>
                  <a:pt x="359" y="42"/>
                  <a:pt x="436" y="119"/>
                  <a:pt x="436" y="214"/>
                </a:cubicBezTo>
                <a:cubicBezTo>
                  <a:pt x="436" y="309"/>
                  <a:pt x="359" y="386"/>
                  <a:pt x="264" y="386"/>
                </a:cubicBezTo>
                <a:close/>
              </a:path>
            </a:pathLst>
          </a:custGeom>
          <a:solidFill>
            <a:srgbClr val="26234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9242278B-94A8-8870-A4E2-DC9B783D709F}"/>
              </a:ext>
            </a:extLst>
          </p:cNvPr>
          <p:cNvSpPr>
            <a:spLocks noEditPoints="1"/>
          </p:cNvSpPr>
          <p:nvPr/>
        </p:nvSpPr>
        <p:spPr bwMode="auto">
          <a:xfrm>
            <a:off x="1486886" y="4424421"/>
            <a:ext cx="632037" cy="715200"/>
          </a:xfrm>
          <a:custGeom>
            <a:avLst/>
            <a:gdLst>
              <a:gd name="T0" fmla="*/ 61 w 190"/>
              <a:gd name="T1" fmla="*/ 168 h 215"/>
              <a:gd name="T2" fmla="*/ 46 w 190"/>
              <a:gd name="T3" fmla="*/ 129 h 215"/>
              <a:gd name="T4" fmla="*/ 36 w 190"/>
              <a:gd name="T5" fmla="*/ 96 h 215"/>
              <a:gd name="T6" fmla="*/ 95 w 190"/>
              <a:gd name="T7" fmla="*/ 37 h 215"/>
              <a:gd name="T8" fmla="*/ 155 w 190"/>
              <a:gd name="T9" fmla="*/ 96 h 215"/>
              <a:gd name="T10" fmla="*/ 145 w 190"/>
              <a:gd name="T11" fmla="*/ 129 h 215"/>
              <a:gd name="T12" fmla="*/ 130 w 190"/>
              <a:gd name="T13" fmla="*/ 161 h 215"/>
              <a:gd name="T14" fmla="*/ 95 w 190"/>
              <a:gd name="T15" fmla="*/ 60 h 215"/>
              <a:gd name="T16" fmla="*/ 60 w 190"/>
              <a:gd name="T17" fmla="*/ 95 h 215"/>
              <a:gd name="T18" fmla="*/ 95 w 190"/>
              <a:gd name="T19" fmla="*/ 131 h 215"/>
              <a:gd name="T20" fmla="*/ 131 w 190"/>
              <a:gd name="T21" fmla="*/ 95 h 215"/>
              <a:gd name="T22" fmla="*/ 95 w 190"/>
              <a:gd name="T23" fmla="*/ 60 h 215"/>
              <a:gd name="T24" fmla="*/ 82 w 190"/>
              <a:gd name="T25" fmla="*/ 101 h 215"/>
              <a:gd name="T26" fmla="*/ 92 w 190"/>
              <a:gd name="T27" fmla="*/ 113 h 215"/>
              <a:gd name="T28" fmla="*/ 109 w 190"/>
              <a:gd name="T29" fmla="*/ 84 h 215"/>
              <a:gd name="T30" fmla="*/ 95 w 190"/>
              <a:gd name="T31" fmla="*/ 18 h 215"/>
              <a:gd name="T32" fmla="*/ 95 w 190"/>
              <a:gd name="T33" fmla="*/ 0 h 215"/>
              <a:gd name="T34" fmla="*/ 57 w 190"/>
              <a:gd name="T35" fmla="*/ 29 h 215"/>
              <a:gd name="T36" fmla="*/ 48 w 190"/>
              <a:gd name="T37" fmla="*/ 13 h 215"/>
              <a:gd name="T38" fmla="*/ 13 w 190"/>
              <a:gd name="T39" fmla="*/ 48 h 215"/>
              <a:gd name="T40" fmla="*/ 29 w 190"/>
              <a:gd name="T41" fmla="*/ 57 h 215"/>
              <a:gd name="T42" fmla="*/ 0 w 190"/>
              <a:gd name="T43" fmla="*/ 95 h 215"/>
              <a:gd name="T44" fmla="*/ 19 w 190"/>
              <a:gd name="T45" fmla="*/ 95 h 215"/>
              <a:gd name="T46" fmla="*/ 143 w 190"/>
              <a:gd name="T47" fmla="*/ 13 h 215"/>
              <a:gd name="T48" fmla="*/ 134 w 190"/>
              <a:gd name="T49" fmla="*/ 29 h 215"/>
              <a:gd name="T50" fmla="*/ 178 w 190"/>
              <a:gd name="T51" fmla="*/ 48 h 215"/>
              <a:gd name="T52" fmla="*/ 162 w 190"/>
              <a:gd name="T53" fmla="*/ 57 h 215"/>
              <a:gd name="T54" fmla="*/ 172 w 190"/>
              <a:gd name="T55" fmla="*/ 95 h 215"/>
              <a:gd name="T56" fmla="*/ 190 w 190"/>
              <a:gd name="T57" fmla="*/ 95 h 215"/>
              <a:gd name="T58" fmla="*/ 117 w 190"/>
              <a:gd name="T59" fmla="*/ 173 h 215"/>
              <a:gd name="T60" fmla="*/ 70 w 190"/>
              <a:gd name="T61" fmla="*/ 186 h 215"/>
              <a:gd name="T62" fmla="*/ 65 w 190"/>
              <a:gd name="T63" fmla="*/ 193 h 215"/>
              <a:gd name="T64" fmla="*/ 72 w 190"/>
              <a:gd name="T65" fmla="*/ 201 h 215"/>
              <a:gd name="T66" fmla="*/ 76 w 190"/>
              <a:gd name="T67" fmla="*/ 200 h 215"/>
              <a:gd name="T68" fmla="*/ 117 w 190"/>
              <a:gd name="T69" fmla="*/ 189 h 215"/>
              <a:gd name="T70" fmla="*/ 117 w 190"/>
              <a:gd name="T71" fmla="*/ 189 h 215"/>
              <a:gd name="T72" fmla="*/ 119 w 190"/>
              <a:gd name="T73" fmla="*/ 189 h 215"/>
              <a:gd name="T74" fmla="*/ 126 w 190"/>
              <a:gd name="T75" fmla="*/ 197 h 215"/>
              <a:gd name="T76" fmla="*/ 121 w 190"/>
              <a:gd name="T77" fmla="*/ 204 h 215"/>
              <a:gd name="T78" fmla="*/ 81 w 190"/>
              <a:gd name="T79" fmla="*/ 215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90" h="215">
                <a:moveTo>
                  <a:pt x="61" y="168"/>
                </a:moveTo>
                <a:cubicBezTo>
                  <a:pt x="62" y="158"/>
                  <a:pt x="59" y="148"/>
                  <a:pt x="46" y="129"/>
                </a:cubicBezTo>
                <a:cubicBezTo>
                  <a:pt x="40" y="119"/>
                  <a:pt x="36" y="108"/>
                  <a:pt x="36" y="96"/>
                </a:cubicBezTo>
                <a:cubicBezTo>
                  <a:pt x="36" y="63"/>
                  <a:pt x="63" y="37"/>
                  <a:pt x="95" y="37"/>
                </a:cubicBezTo>
                <a:cubicBezTo>
                  <a:pt x="128" y="37"/>
                  <a:pt x="155" y="63"/>
                  <a:pt x="155" y="96"/>
                </a:cubicBezTo>
                <a:cubicBezTo>
                  <a:pt x="155" y="108"/>
                  <a:pt x="151" y="119"/>
                  <a:pt x="145" y="129"/>
                </a:cubicBezTo>
                <a:cubicBezTo>
                  <a:pt x="135" y="144"/>
                  <a:pt x="131" y="153"/>
                  <a:pt x="130" y="161"/>
                </a:cubicBezTo>
                <a:moveTo>
                  <a:pt x="95" y="60"/>
                </a:moveTo>
                <a:cubicBezTo>
                  <a:pt x="76" y="60"/>
                  <a:pt x="60" y="76"/>
                  <a:pt x="60" y="95"/>
                </a:cubicBezTo>
                <a:cubicBezTo>
                  <a:pt x="60" y="115"/>
                  <a:pt x="76" y="131"/>
                  <a:pt x="95" y="131"/>
                </a:cubicBezTo>
                <a:cubicBezTo>
                  <a:pt x="115" y="131"/>
                  <a:pt x="131" y="115"/>
                  <a:pt x="131" y="95"/>
                </a:cubicBezTo>
                <a:cubicBezTo>
                  <a:pt x="131" y="76"/>
                  <a:pt x="115" y="60"/>
                  <a:pt x="95" y="60"/>
                </a:cubicBezTo>
                <a:close/>
                <a:moveTo>
                  <a:pt x="82" y="101"/>
                </a:moveTo>
                <a:cubicBezTo>
                  <a:pt x="92" y="113"/>
                  <a:pt x="92" y="113"/>
                  <a:pt x="92" y="113"/>
                </a:cubicBezTo>
                <a:cubicBezTo>
                  <a:pt x="109" y="84"/>
                  <a:pt x="109" y="84"/>
                  <a:pt x="109" y="84"/>
                </a:cubicBezTo>
                <a:moveTo>
                  <a:pt x="95" y="18"/>
                </a:moveTo>
                <a:cubicBezTo>
                  <a:pt x="95" y="0"/>
                  <a:pt x="95" y="0"/>
                  <a:pt x="95" y="0"/>
                </a:cubicBezTo>
                <a:moveTo>
                  <a:pt x="57" y="29"/>
                </a:moveTo>
                <a:cubicBezTo>
                  <a:pt x="48" y="13"/>
                  <a:pt x="48" y="13"/>
                  <a:pt x="48" y="13"/>
                </a:cubicBezTo>
                <a:moveTo>
                  <a:pt x="13" y="48"/>
                </a:moveTo>
                <a:cubicBezTo>
                  <a:pt x="29" y="57"/>
                  <a:pt x="29" y="57"/>
                  <a:pt x="29" y="57"/>
                </a:cubicBezTo>
                <a:moveTo>
                  <a:pt x="0" y="95"/>
                </a:moveTo>
                <a:cubicBezTo>
                  <a:pt x="19" y="95"/>
                  <a:pt x="19" y="95"/>
                  <a:pt x="19" y="95"/>
                </a:cubicBezTo>
                <a:moveTo>
                  <a:pt x="143" y="13"/>
                </a:moveTo>
                <a:cubicBezTo>
                  <a:pt x="134" y="29"/>
                  <a:pt x="134" y="29"/>
                  <a:pt x="134" y="29"/>
                </a:cubicBezTo>
                <a:moveTo>
                  <a:pt x="178" y="48"/>
                </a:moveTo>
                <a:cubicBezTo>
                  <a:pt x="162" y="57"/>
                  <a:pt x="162" y="57"/>
                  <a:pt x="162" y="57"/>
                </a:cubicBezTo>
                <a:moveTo>
                  <a:pt x="172" y="95"/>
                </a:moveTo>
                <a:cubicBezTo>
                  <a:pt x="190" y="95"/>
                  <a:pt x="190" y="95"/>
                  <a:pt x="190" y="95"/>
                </a:cubicBezTo>
                <a:moveTo>
                  <a:pt x="117" y="173"/>
                </a:moveTo>
                <a:cubicBezTo>
                  <a:pt x="117" y="173"/>
                  <a:pt x="70" y="186"/>
                  <a:pt x="70" y="186"/>
                </a:cubicBezTo>
                <a:cubicBezTo>
                  <a:pt x="67" y="187"/>
                  <a:pt x="65" y="190"/>
                  <a:pt x="65" y="193"/>
                </a:cubicBezTo>
                <a:cubicBezTo>
                  <a:pt x="65" y="198"/>
                  <a:pt x="68" y="201"/>
                  <a:pt x="72" y="201"/>
                </a:cubicBezTo>
                <a:cubicBezTo>
                  <a:pt x="74" y="201"/>
                  <a:pt x="76" y="200"/>
                  <a:pt x="76" y="200"/>
                </a:cubicBezTo>
                <a:cubicBezTo>
                  <a:pt x="117" y="189"/>
                  <a:pt x="117" y="189"/>
                  <a:pt x="117" y="189"/>
                </a:cubicBezTo>
                <a:cubicBezTo>
                  <a:pt x="117" y="189"/>
                  <a:pt x="117" y="189"/>
                  <a:pt x="117" y="189"/>
                </a:cubicBezTo>
                <a:cubicBezTo>
                  <a:pt x="117" y="189"/>
                  <a:pt x="118" y="189"/>
                  <a:pt x="119" y="189"/>
                </a:cubicBezTo>
                <a:cubicBezTo>
                  <a:pt x="123" y="189"/>
                  <a:pt x="126" y="192"/>
                  <a:pt x="126" y="197"/>
                </a:cubicBezTo>
                <a:cubicBezTo>
                  <a:pt x="126" y="200"/>
                  <a:pt x="124" y="203"/>
                  <a:pt x="121" y="204"/>
                </a:cubicBezTo>
                <a:cubicBezTo>
                  <a:pt x="81" y="215"/>
                  <a:pt x="81" y="215"/>
                  <a:pt x="81" y="215"/>
                </a:cubicBezTo>
              </a:path>
            </a:pathLst>
          </a:custGeom>
          <a:noFill/>
          <a:ln w="28575" cap="rnd">
            <a:solidFill>
              <a:srgbClr val="26234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Freeform 11">
            <a:extLst>
              <a:ext uri="{FF2B5EF4-FFF2-40B4-BE49-F238E27FC236}">
                <a16:creationId xmlns:a16="http://schemas.microsoft.com/office/drawing/2014/main" id="{31BFFA3D-65B5-B03A-662F-F9188BA4E5D8}"/>
              </a:ext>
            </a:extLst>
          </p:cNvPr>
          <p:cNvSpPr>
            <a:spLocks noEditPoints="1"/>
          </p:cNvSpPr>
          <p:nvPr/>
        </p:nvSpPr>
        <p:spPr bwMode="auto">
          <a:xfrm>
            <a:off x="7566059" y="1665981"/>
            <a:ext cx="638968" cy="638968"/>
          </a:xfrm>
          <a:custGeom>
            <a:avLst/>
            <a:gdLst>
              <a:gd name="T0" fmla="*/ 165 w 192"/>
              <a:gd name="T1" fmla="*/ 52 h 192"/>
              <a:gd name="T2" fmla="*/ 180 w 192"/>
              <a:gd name="T3" fmla="*/ 102 h 192"/>
              <a:gd name="T4" fmla="*/ 90 w 192"/>
              <a:gd name="T5" fmla="*/ 192 h 192"/>
              <a:gd name="T6" fmla="*/ 0 w 192"/>
              <a:gd name="T7" fmla="*/ 102 h 192"/>
              <a:gd name="T8" fmla="*/ 90 w 192"/>
              <a:gd name="T9" fmla="*/ 12 h 192"/>
              <a:gd name="T10" fmla="*/ 139 w 192"/>
              <a:gd name="T11" fmla="*/ 27 h 192"/>
              <a:gd name="T12" fmla="*/ 124 w 192"/>
              <a:gd name="T13" fmla="*/ 43 h 192"/>
              <a:gd name="T14" fmla="*/ 90 w 192"/>
              <a:gd name="T15" fmla="*/ 34 h 192"/>
              <a:gd name="T16" fmla="*/ 22 w 192"/>
              <a:gd name="T17" fmla="*/ 102 h 192"/>
              <a:gd name="T18" fmla="*/ 90 w 192"/>
              <a:gd name="T19" fmla="*/ 170 h 192"/>
              <a:gd name="T20" fmla="*/ 158 w 192"/>
              <a:gd name="T21" fmla="*/ 102 h 192"/>
              <a:gd name="T22" fmla="*/ 148 w 192"/>
              <a:gd name="T23" fmla="*/ 68 h 192"/>
              <a:gd name="T24" fmla="*/ 106 w 192"/>
              <a:gd name="T25" fmla="*/ 61 h 192"/>
              <a:gd name="T26" fmla="*/ 90 w 192"/>
              <a:gd name="T27" fmla="*/ 58 h 192"/>
              <a:gd name="T28" fmla="*/ 46 w 192"/>
              <a:gd name="T29" fmla="*/ 102 h 192"/>
              <a:gd name="T30" fmla="*/ 90 w 192"/>
              <a:gd name="T31" fmla="*/ 147 h 192"/>
              <a:gd name="T32" fmla="*/ 134 w 192"/>
              <a:gd name="T33" fmla="*/ 102 h 192"/>
              <a:gd name="T34" fmla="*/ 129 w 192"/>
              <a:gd name="T35" fmla="*/ 82 h 192"/>
              <a:gd name="T36" fmla="*/ 90 w 192"/>
              <a:gd name="T37" fmla="*/ 102 h 192"/>
              <a:gd name="T38" fmla="*/ 187 w 192"/>
              <a:gd name="T39" fmla="*/ 5 h 192"/>
              <a:gd name="T40" fmla="*/ 164 w 192"/>
              <a:gd name="T41" fmla="*/ 0 h 192"/>
              <a:gd name="T42" fmla="*/ 164 w 192"/>
              <a:gd name="T43" fmla="*/ 28 h 192"/>
              <a:gd name="T44" fmla="*/ 192 w 192"/>
              <a:gd name="T45" fmla="*/ 28 h 192"/>
              <a:gd name="T46" fmla="*/ 15 w 192"/>
              <a:gd name="T47" fmla="*/ 192 h 192"/>
              <a:gd name="T48" fmla="*/ 33 w 192"/>
              <a:gd name="T49" fmla="*/ 172 h 192"/>
              <a:gd name="T50" fmla="*/ 147 w 192"/>
              <a:gd name="T51" fmla="*/ 172 h 192"/>
              <a:gd name="T52" fmla="*/ 165 w 192"/>
              <a:gd name="T53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92" h="192">
                <a:moveTo>
                  <a:pt x="165" y="52"/>
                </a:moveTo>
                <a:cubicBezTo>
                  <a:pt x="174" y="67"/>
                  <a:pt x="180" y="84"/>
                  <a:pt x="180" y="102"/>
                </a:cubicBezTo>
                <a:cubicBezTo>
                  <a:pt x="180" y="152"/>
                  <a:pt x="139" y="192"/>
                  <a:pt x="90" y="192"/>
                </a:cubicBezTo>
                <a:cubicBezTo>
                  <a:pt x="40" y="192"/>
                  <a:pt x="0" y="152"/>
                  <a:pt x="0" y="102"/>
                </a:cubicBezTo>
                <a:cubicBezTo>
                  <a:pt x="0" y="52"/>
                  <a:pt x="40" y="12"/>
                  <a:pt x="90" y="12"/>
                </a:cubicBezTo>
                <a:cubicBezTo>
                  <a:pt x="108" y="12"/>
                  <a:pt x="125" y="17"/>
                  <a:pt x="139" y="27"/>
                </a:cubicBezTo>
                <a:moveTo>
                  <a:pt x="124" y="43"/>
                </a:moveTo>
                <a:cubicBezTo>
                  <a:pt x="114" y="37"/>
                  <a:pt x="102" y="34"/>
                  <a:pt x="90" y="34"/>
                </a:cubicBezTo>
                <a:cubicBezTo>
                  <a:pt x="52" y="34"/>
                  <a:pt x="22" y="64"/>
                  <a:pt x="22" y="102"/>
                </a:cubicBezTo>
                <a:cubicBezTo>
                  <a:pt x="22" y="140"/>
                  <a:pt x="52" y="170"/>
                  <a:pt x="90" y="170"/>
                </a:cubicBezTo>
                <a:cubicBezTo>
                  <a:pt x="127" y="170"/>
                  <a:pt x="158" y="140"/>
                  <a:pt x="158" y="102"/>
                </a:cubicBezTo>
                <a:cubicBezTo>
                  <a:pt x="158" y="90"/>
                  <a:pt x="154" y="78"/>
                  <a:pt x="148" y="68"/>
                </a:cubicBezTo>
                <a:moveTo>
                  <a:pt x="106" y="61"/>
                </a:moveTo>
                <a:cubicBezTo>
                  <a:pt x="101" y="59"/>
                  <a:pt x="96" y="58"/>
                  <a:pt x="90" y="58"/>
                </a:cubicBezTo>
                <a:cubicBezTo>
                  <a:pt x="65" y="58"/>
                  <a:pt x="46" y="78"/>
                  <a:pt x="46" y="102"/>
                </a:cubicBezTo>
                <a:cubicBezTo>
                  <a:pt x="46" y="127"/>
                  <a:pt x="65" y="147"/>
                  <a:pt x="90" y="147"/>
                </a:cubicBezTo>
                <a:cubicBezTo>
                  <a:pt x="114" y="147"/>
                  <a:pt x="134" y="127"/>
                  <a:pt x="134" y="102"/>
                </a:cubicBezTo>
                <a:cubicBezTo>
                  <a:pt x="134" y="95"/>
                  <a:pt x="132" y="88"/>
                  <a:pt x="129" y="82"/>
                </a:cubicBezTo>
                <a:moveTo>
                  <a:pt x="90" y="102"/>
                </a:moveTo>
                <a:cubicBezTo>
                  <a:pt x="187" y="5"/>
                  <a:pt x="187" y="5"/>
                  <a:pt x="187" y="5"/>
                </a:cubicBezTo>
                <a:moveTo>
                  <a:pt x="164" y="0"/>
                </a:moveTo>
                <a:cubicBezTo>
                  <a:pt x="164" y="28"/>
                  <a:pt x="164" y="28"/>
                  <a:pt x="164" y="28"/>
                </a:cubicBezTo>
                <a:cubicBezTo>
                  <a:pt x="192" y="28"/>
                  <a:pt x="192" y="28"/>
                  <a:pt x="192" y="28"/>
                </a:cubicBezTo>
                <a:moveTo>
                  <a:pt x="15" y="192"/>
                </a:moveTo>
                <a:cubicBezTo>
                  <a:pt x="33" y="172"/>
                  <a:pt x="33" y="172"/>
                  <a:pt x="33" y="172"/>
                </a:cubicBezTo>
                <a:moveTo>
                  <a:pt x="147" y="172"/>
                </a:moveTo>
                <a:cubicBezTo>
                  <a:pt x="165" y="192"/>
                  <a:pt x="165" y="192"/>
                  <a:pt x="165" y="192"/>
                </a:cubicBezTo>
              </a:path>
            </a:pathLst>
          </a:custGeom>
          <a:noFill/>
          <a:ln w="28575" cap="rnd">
            <a:solidFill>
              <a:srgbClr val="26234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Freeform 12">
            <a:extLst>
              <a:ext uri="{FF2B5EF4-FFF2-40B4-BE49-F238E27FC236}">
                <a16:creationId xmlns:a16="http://schemas.microsoft.com/office/drawing/2014/main" id="{CC23D485-822F-FD57-E5BF-62E39D726439}"/>
              </a:ext>
            </a:extLst>
          </p:cNvPr>
          <p:cNvSpPr>
            <a:spLocks noEditPoints="1"/>
          </p:cNvSpPr>
          <p:nvPr/>
        </p:nvSpPr>
        <p:spPr bwMode="auto">
          <a:xfrm>
            <a:off x="5988085" y="3283326"/>
            <a:ext cx="691638" cy="719359"/>
          </a:xfrm>
          <a:custGeom>
            <a:avLst/>
            <a:gdLst>
              <a:gd name="T0" fmla="*/ 77 w 208"/>
              <a:gd name="T1" fmla="*/ 22 h 216"/>
              <a:gd name="T2" fmla="*/ 183 w 208"/>
              <a:gd name="T3" fmla="*/ 87 h 216"/>
              <a:gd name="T4" fmla="*/ 208 w 208"/>
              <a:gd name="T5" fmla="*/ 138 h 216"/>
              <a:gd name="T6" fmla="*/ 187 w 208"/>
              <a:gd name="T7" fmla="*/ 138 h 216"/>
              <a:gd name="T8" fmla="*/ 187 w 208"/>
              <a:gd name="T9" fmla="*/ 174 h 216"/>
              <a:gd name="T10" fmla="*/ 175 w 208"/>
              <a:gd name="T11" fmla="*/ 185 h 216"/>
              <a:gd name="T12" fmla="*/ 152 w 208"/>
              <a:gd name="T13" fmla="*/ 185 h 216"/>
              <a:gd name="T14" fmla="*/ 152 w 208"/>
              <a:gd name="T15" fmla="*/ 216 h 216"/>
              <a:gd name="T16" fmla="*/ 56 w 208"/>
              <a:gd name="T17" fmla="*/ 216 h 216"/>
              <a:gd name="T18" fmla="*/ 56 w 208"/>
              <a:gd name="T19" fmla="*/ 184 h 216"/>
              <a:gd name="T20" fmla="*/ 46 w 208"/>
              <a:gd name="T21" fmla="*/ 162 h 216"/>
              <a:gd name="T22" fmla="*/ 117 w 208"/>
              <a:gd name="T23" fmla="*/ 97 h 216"/>
              <a:gd name="T24" fmla="*/ 117 w 208"/>
              <a:gd name="T25" fmla="*/ 83 h 216"/>
              <a:gd name="T26" fmla="*/ 100 w 208"/>
              <a:gd name="T27" fmla="*/ 76 h 216"/>
              <a:gd name="T28" fmla="*/ 98 w 208"/>
              <a:gd name="T29" fmla="*/ 71 h 216"/>
              <a:gd name="T30" fmla="*/ 105 w 208"/>
              <a:gd name="T31" fmla="*/ 54 h 216"/>
              <a:gd name="T32" fmla="*/ 94 w 208"/>
              <a:gd name="T33" fmla="*/ 44 h 216"/>
              <a:gd name="T34" fmla="*/ 78 w 208"/>
              <a:gd name="T35" fmla="*/ 51 h 216"/>
              <a:gd name="T36" fmla="*/ 72 w 208"/>
              <a:gd name="T37" fmla="*/ 49 h 216"/>
              <a:gd name="T38" fmla="*/ 66 w 208"/>
              <a:gd name="T39" fmla="*/ 32 h 216"/>
              <a:gd name="T40" fmla="*/ 51 w 208"/>
              <a:gd name="T41" fmla="*/ 32 h 216"/>
              <a:gd name="T42" fmla="*/ 45 w 208"/>
              <a:gd name="T43" fmla="*/ 49 h 216"/>
              <a:gd name="T44" fmla="*/ 39 w 208"/>
              <a:gd name="T45" fmla="*/ 51 h 216"/>
              <a:gd name="T46" fmla="*/ 23 w 208"/>
              <a:gd name="T47" fmla="*/ 44 h 216"/>
              <a:gd name="T48" fmla="*/ 12 w 208"/>
              <a:gd name="T49" fmla="*/ 54 h 216"/>
              <a:gd name="T50" fmla="*/ 19 w 208"/>
              <a:gd name="T51" fmla="*/ 71 h 216"/>
              <a:gd name="T52" fmla="*/ 17 w 208"/>
              <a:gd name="T53" fmla="*/ 76 h 216"/>
              <a:gd name="T54" fmla="*/ 0 w 208"/>
              <a:gd name="T55" fmla="*/ 83 h 216"/>
              <a:gd name="T56" fmla="*/ 0 w 208"/>
              <a:gd name="T57" fmla="*/ 97 h 216"/>
              <a:gd name="T58" fmla="*/ 17 w 208"/>
              <a:gd name="T59" fmla="*/ 104 h 216"/>
              <a:gd name="T60" fmla="*/ 19 w 208"/>
              <a:gd name="T61" fmla="*/ 110 h 216"/>
              <a:gd name="T62" fmla="*/ 12 w 208"/>
              <a:gd name="T63" fmla="*/ 126 h 216"/>
              <a:gd name="T64" fmla="*/ 23 w 208"/>
              <a:gd name="T65" fmla="*/ 136 h 216"/>
              <a:gd name="T66" fmla="*/ 39 w 208"/>
              <a:gd name="T67" fmla="*/ 129 h 216"/>
              <a:gd name="T68" fmla="*/ 45 w 208"/>
              <a:gd name="T69" fmla="*/ 132 h 216"/>
              <a:gd name="T70" fmla="*/ 51 w 208"/>
              <a:gd name="T71" fmla="*/ 148 h 216"/>
              <a:gd name="T72" fmla="*/ 66 w 208"/>
              <a:gd name="T73" fmla="*/ 148 h 216"/>
              <a:gd name="T74" fmla="*/ 72 w 208"/>
              <a:gd name="T75" fmla="*/ 132 h 216"/>
              <a:gd name="T76" fmla="*/ 78 w 208"/>
              <a:gd name="T77" fmla="*/ 129 h 216"/>
              <a:gd name="T78" fmla="*/ 94 w 208"/>
              <a:gd name="T79" fmla="*/ 136 h 216"/>
              <a:gd name="T80" fmla="*/ 105 w 208"/>
              <a:gd name="T81" fmla="*/ 126 h 216"/>
              <a:gd name="T82" fmla="*/ 98 w 208"/>
              <a:gd name="T83" fmla="*/ 110 h 216"/>
              <a:gd name="T84" fmla="*/ 100 w 208"/>
              <a:gd name="T85" fmla="*/ 104 h 216"/>
              <a:gd name="T86" fmla="*/ 117 w 208"/>
              <a:gd name="T87" fmla="*/ 97 h 216"/>
              <a:gd name="T88" fmla="*/ 58 w 208"/>
              <a:gd name="T89" fmla="*/ 66 h 216"/>
              <a:gd name="T90" fmla="*/ 34 w 208"/>
              <a:gd name="T91" fmla="*/ 90 h 216"/>
              <a:gd name="T92" fmla="*/ 58 w 208"/>
              <a:gd name="T93" fmla="*/ 115 h 216"/>
              <a:gd name="T94" fmla="*/ 83 w 208"/>
              <a:gd name="T95" fmla="*/ 90 h 216"/>
              <a:gd name="T96" fmla="*/ 58 w 208"/>
              <a:gd name="T97" fmla="*/ 66 h 216"/>
              <a:gd name="T98" fmla="*/ 152 w 208"/>
              <a:gd name="T99" fmla="*/ 185 h 216"/>
              <a:gd name="T100" fmla="*/ 138 w 208"/>
              <a:gd name="T101" fmla="*/ 185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08" h="216">
                <a:moveTo>
                  <a:pt x="77" y="22"/>
                </a:moveTo>
                <a:cubicBezTo>
                  <a:pt x="193" y="0"/>
                  <a:pt x="183" y="87"/>
                  <a:pt x="183" y="87"/>
                </a:cubicBezTo>
                <a:cubicBezTo>
                  <a:pt x="208" y="138"/>
                  <a:pt x="208" y="138"/>
                  <a:pt x="208" y="138"/>
                </a:cubicBezTo>
                <a:cubicBezTo>
                  <a:pt x="187" y="138"/>
                  <a:pt x="187" y="138"/>
                  <a:pt x="187" y="138"/>
                </a:cubicBezTo>
                <a:cubicBezTo>
                  <a:pt x="187" y="174"/>
                  <a:pt x="187" y="174"/>
                  <a:pt x="187" y="174"/>
                </a:cubicBezTo>
                <a:cubicBezTo>
                  <a:pt x="187" y="180"/>
                  <a:pt x="182" y="185"/>
                  <a:pt x="175" y="185"/>
                </a:cubicBezTo>
                <a:cubicBezTo>
                  <a:pt x="152" y="185"/>
                  <a:pt x="152" y="185"/>
                  <a:pt x="152" y="185"/>
                </a:cubicBezTo>
                <a:cubicBezTo>
                  <a:pt x="152" y="216"/>
                  <a:pt x="152" y="216"/>
                  <a:pt x="152" y="216"/>
                </a:cubicBezTo>
                <a:moveTo>
                  <a:pt x="56" y="216"/>
                </a:moveTo>
                <a:cubicBezTo>
                  <a:pt x="56" y="184"/>
                  <a:pt x="56" y="184"/>
                  <a:pt x="56" y="184"/>
                </a:cubicBezTo>
                <a:cubicBezTo>
                  <a:pt x="46" y="162"/>
                  <a:pt x="46" y="162"/>
                  <a:pt x="46" y="162"/>
                </a:cubicBezTo>
                <a:moveTo>
                  <a:pt x="117" y="97"/>
                </a:moveTo>
                <a:cubicBezTo>
                  <a:pt x="117" y="83"/>
                  <a:pt x="117" y="83"/>
                  <a:pt x="117" y="83"/>
                </a:cubicBezTo>
                <a:cubicBezTo>
                  <a:pt x="100" y="76"/>
                  <a:pt x="100" y="76"/>
                  <a:pt x="100" y="76"/>
                </a:cubicBezTo>
                <a:cubicBezTo>
                  <a:pt x="99" y="74"/>
                  <a:pt x="99" y="72"/>
                  <a:pt x="98" y="71"/>
                </a:cubicBezTo>
                <a:cubicBezTo>
                  <a:pt x="105" y="54"/>
                  <a:pt x="105" y="54"/>
                  <a:pt x="105" y="54"/>
                </a:cubicBezTo>
                <a:cubicBezTo>
                  <a:pt x="94" y="44"/>
                  <a:pt x="94" y="44"/>
                  <a:pt x="94" y="44"/>
                </a:cubicBezTo>
                <a:cubicBezTo>
                  <a:pt x="78" y="51"/>
                  <a:pt x="78" y="51"/>
                  <a:pt x="78" y="51"/>
                </a:cubicBezTo>
                <a:cubicBezTo>
                  <a:pt x="76" y="50"/>
                  <a:pt x="74" y="49"/>
                  <a:pt x="72" y="49"/>
                </a:cubicBezTo>
                <a:cubicBezTo>
                  <a:pt x="66" y="32"/>
                  <a:pt x="66" y="32"/>
                  <a:pt x="66" y="32"/>
                </a:cubicBezTo>
                <a:cubicBezTo>
                  <a:pt x="51" y="32"/>
                  <a:pt x="51" y="32"/>
                  <a:pt x="51" y="32"/>
                </a:cubicBezTo>
                <a:cubicBezTo>
                  <a:pt x="45" y="49"/>
                  <a:pt x="45" y="49"/>
                  <a:pt x="45" y="49"/>
                </a:cubicBezTo>
                <a:cubicBezTo>
                  <a:pt x="43" y="49"/>
                  <a:pt x="41" y="50"/>
                  <a:pt x="39" y="51"/>
                </a:cubicBezTo>
                <a:cubicBezTo>
                  <a:pt x="23" y="44"/>
                  <a:pt x="23" y="44"/>
                  <a:pt x="23" y="44"/>
                </a:cubicBezTo>
                <a:cubicBezTo>
                  <a:pt x="12" y="54"/>
                  <a:pt x="12" y="54"/>
                  <a:pt x="12" y="54"/>
                </a:cubicBezTo>
                <a:cubicBezTo>
                  <a:pt x="19" y="71"/>
                  <a:pt x="19" y="71"/>
                  <a:pt x="19" y="71"/>
                </a:cubicBezTo>
                <a:cubicBezTo>
                  <a:pt x="18" y="72"/>
                  <a:pt x="18" y="74"/>
                  <a:pt x="17" y="76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97"/>
                  <a:pt x="0" y="97"/>
                  <a:pt x="0" y="97"/>
                </a:cubicBezTo>
                <a:cubicBezTo>
                  <a:pt x="17" y="104"/>
                  <a:pt x="17" y="104"/>
                  <a:pt x="17" y="104"/>
                </a:cubicBezTo>
                <a:cubicBezTo>
                  <a:pt x="18" y="106"/>
                  <a:pt x="18" y="108"/>
                  <a:pt x="19" y="110"/>
                </a:cubicBezTo>
                <a:cubicBezTo>
                  <a:pt x="12" y="126"/>
                  <a:pt x="12" y="126"/>
                  <a:pt x="12" y="126"/>
                </a:cubicBezTo>
                <a:cubicBezTo>
                  <a:pt x="23" y="136"/>
                  <a:pt x="23" y="136"/>
                  <a:pt x="23" y="136"/>
                </a:cubicBezTo>
                <a:cubicBezTo>
                  <a:pt x="39" y="129"/>
                  <a:pt x="39" y="129"/>
                  <a:pt x="39" y="129"/>
                </a:cubicBezTo>
                <a:cubicBezTo>
                  <a:pt x="41" y="130"/>
                  <a:pt x="43" y="131"/>
                  <a:pt x="45" y="132"/>
                </a:cubicBezTo>
                <a:cubicBezTo>
                  <a:pt x="51" y="148"/>
                  <a:pt x="51" y="148"/>
                  <a:pt x="51" y="148"/>
                </a:cubicBezTo>
                <a:cubicBezTo>
                  <a:pt x="66" y="148"/>
                  <a:pt x="66" y="148"/>
                  <a:pt x="66" y="148"/>
                </a:cubicBezTo>
                <a:cubicBezTo>
                  <a:pt x="72" y="132"/>
                  <a:pt x="72" y="132"/>
                  <a:pt x="72" y="132"/>
                </a:cubicBezTo>
                <a:cubicBezTo>
                  <a:pt x="74" y="131"/>
                  <a:pt x="76" y="130"/>
                  <a:pt x="78" y="129"/>
                </a:cubicBezTo>
                <a:cubicBezTo>
                  <a:pt x="94" y="136"/>
                  <a:pt x="94" y="136"/>
                  <a:pt x="94" y="136"/>
                </a:cubicBezTo>
                <a:cubicBezTo>
                  <a:pt x="105" y="126"/>
                  <a:pt x="105" y="126"/>
                  <a:pt x="105" y="126"/>
                </a:cubicBezTo>
                <a:cubicBezTo>
                  <a:pt x="98" y="110"/>
                  <a:pt x="98" y="110"/>
                  <a:pt x="98" y="110"/>
                </a:cubicBezTo>
                <a:cubicBezTo>
                  <a:pt x="99" y="108"/>
                  <a:pt x="99" y="106"/>
                  <a:pt x="100" y="104"/>
                </a:cubicBezTo>
                <a:lnTo>
                  <a:pt x="117" y="97"/>
                </a:lnTo>
                <a:close/>
                <a:moveTo>
                  <a:pt x="58" y="66"/>
                </a:moveTo>
                <a:cubicBezTo>
                  <a:pt x="45" y="66"/>
                  <a:pt x="34" y="77"/>
                  <a:pt x="34" y="90"/>
                </a:cubicBezTo>
                <a:cubicBezTo>
                  <a:pt x="34" y="104"/>
                  <a:pt x="45" y="115"/>
                  <a:pt x="58" y="115"/>
                </a:cubicBezTo>
                <a:cubicBezTo>
                  <a:pt x="72" y="115"/>
                  <a:pt x="83" y="104"/>
                  <a:pt x="83" y="90"/>
                </a:cubicBezTo>
                <a:cubicBezTo>
                  <a:pt x="83" y="77"/>
                  <a:pt x="72" y="66"/>
                  <a:pt x="58" y="66"/>
                </a:cubicBezTo>
                <a:close/>
                <a:moveTo>
                  <a:pt x="152" y="185"/>
                </a:moveTo>
                <a:cubicBezTo>
                  <a:pt x="138" y="185"/>
                  <a:pt x="138" y="185"/>
                  <a:pt x="138" y="185"/>
                </a:cubicBezTo>
              </a:path>
            </a:pathLst>
          </a:custGeom>
          <a:noFill/>
          <a:ln w="28575" cap="rnd">
            <a:solidFill>
              <a:srgbClr val="26234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32968A8E-F860-DA96-C3CD-3C3E4A0AC4B4}"/>
              </a:ext>
            </a:extLst>
          </p:cNvPr>
          <p:cNvSpPr>
            <a:spLocks noEditPoints="1"/>
          </p:cNvSpPr>
          <p:nvPr/>
        </p:nvSpPr>
        <p:spPr bwMode="auto">
          <a:xfrm>
            <a:off x="3887822" y="4298373"/>
            <a:ext cx="712428" cy="619563"/>
          </a:xfrm>
          <a:custGeom>
            <a:avLst/>
            <a:gdLst>
              <a:gd name="T0" fmla="*/ 35 w 214"/>
              <a:gd name="T1" fmla="*/ 101 h 186"/>
              <a:gd name="T2" fmla="*/ 23 w 214"/>
              <a:gd name="T3" fmla="*/ 81 h 186"/>
              <a:gd name="T4" fmla="*/ 25 w 214"/>
              <a:gd name="T5" fmla="*/ 69 h 186"/>
              <a:gd name="T6" fmla="*/ 27 w 214"/>
              <a:gd name="T7" fmla="*/ 68 h 186"/>
              <a:gd name="T8" fmla="*/ 40 w 214"/>
              <a:gd name="T9" fmla="*/ 70 h 186"/>
              <a:gd name="T10" fmla="*/ 70 w 214"/>
              <a:gd name="T11" fmla="*/ 119 h 186"/>
              <a:gd name="T12" fmla="*/ 70 w 214"/>
              <a:gd name="T13" fmla="*/ 156 h 186"/>
              <a:gd name="T14" fmla="*/ 35 w 214"/>
              <a:gd name="T15" fmla="*/ 156 h 186"/>
              <a:gd name="T16" fmla="*/ 35 w 214"/>
              <a:gd name="T17" fmla="*/ 143 h 186"/>
              <a:gd name="T18" fmla="*/ 0 w 214"/>
              <a:gd name="T19" fmla="*/ 105 h 186"/>
              <a:gd name="T20" fmla="*/ 0 w 214"/>
              <a:gd name="T21" fmla="*/ 31 h 186"/>
              <a:gd name="T22" fmla="*/ 9 w 214"/>
              <a:gd name="T23" fmla="*/ 22 h 186"/>
              <a:gd name="T24" fmla="*/ 9 w 214"/>
              <a:gd name="T25" fmla="*/ 22 h 186"/>
              <a:gd name="T26" fmla="*/ 17 w 214"/>
              <a:gd name="T27" fmla="*/ 31 h 186"/>
              <a:gd name="T28" fmla="*/ 17 w 214"/>
              <a:gd name="T29" fmla="*/ 60 h 186"/>
              <a:gd name="T30" fmla="*/ 80 w 214"/>
              <a:gd name="T31" fmla="*/ 186 h 186"/>
              <a:gd name="T32" fmla="*/ 80 w 214"/>
              <a:gd name="T33" fmla="*/ 156 h 186"/>
              <a:gd name="T34" fmla="*/ 25 w 214"/>
              <a:gd name="T35" fmla="*/ 156 h 186"/>
              <a:gd name="T36" fmla="*/ 25 w 214"/>
              <a:gd name="T37" fmla="*/ 186 h 186"/>
              <a:gd name="T38" fmla="*/ 179 w 214"/>
              <a:gd name="T39" fmla="*/ 101 h 186"/>
              <a:gd name="T40" fmla="*/ 191 w 214"/>
              <a:gd name="T41" fmla="*/ 81 h 186"/>
              <a:gd name="T42" fmla="*/ 189 w 214"/>
              <a:gd name="T43" fmla="*/ 69 h 186"/>
              <a:gd name="T44" fmla="*/ 187 w 214"/>
              <a:gd name="T45" fmla="*/ 68 h 186"/>
              <a:gd name="T46" fmla="*/ 174 w 214"/>
              <a:gd name="T47" fmla="*/ 70 h 186"/>
              <a:gd name="T48" fmla="*/ 144 w 214"/>
              <a:gd name="T49" fmla="*/ 119 h 186"/>
              <a:gd name="T50" fmla="*/ 144 w 214"/>
              <a:gd name="T51" fmla="*/ 156 h 186"/>
              <a:gd name="T52" fmla="*/ 179 w 214"/>
              <a:gd name="T53" fmla="*/ 156 h 186"/>
              <a:gd name="T54" fmla="*/ 179 w 214"/>
              <a:gd name="T55" fmla="*/ 143 h 186"/>
              <a:gd name="T56" fmla="*/ 214 w 214"/>
              <a:gd name="T57" fmla="*/ 105 h 186"/>
              <a:gd name="T58" fmla="*/ 214 w 214"/>
              <a:gd name="T59" fmla="*/ 31 h 186"/>
              <a:gd name="T60" fmla="*/ 205 w 214"/>
              <a:gd name="T61" fmla="*/ 22 h 186"/>
              <a:gd name="T62" fmla="*/ 205 w 214"/>
              <a:gd name="T63" fmla="*/ 22 h 186"/>
              <a:gd name="T64" fmla="*/ 197 w 214"/>
              <a:gd name="T65" fmla="*/ 31 h 186"/>
              <a:gd name="T66" fmla="*/ 197 w 214"/>
              <a:gd name="T67" fmla="*/ 60 h 186"/>
              <a:gd name="T68" fmla="*/ 189 w 214"/>
              <a:gd name="T69" fmla="*/ 186 h 186"/>
              <a:gd name="T70" fmla="*/ 189 w 214"/>
              <a:gd name="T71" fmla="*/ 156 h 186"/>
              <a:gd name="T72" fmla="*/ 134 w 214"/>
              <a:gd name="T73" fmla="*/ 156 h 186"/>
              <a:gd name="T74" fmla="*/ 134 w 214"/>
              <a:gd name="T75" fmla="*/ 186 h 186"/>
              <a:gd name="T76" fmla="*/ 107 w 214"/>
              <a:gd name="T77" fmla="*/ 0 h 186"/>
              <a:gd name="T78" fmla="*/ 58 w 214"/>
              <a:gd name="T79" fmla="*/ 48 h 186"/>
              <a:gd name="T80" fmla="*/ 107 w 214"/>
              <a:gd name="T81" fmla="*/ 97 h 186"/>
              <a:gd name="T82" fmla="*/ 156 w 214"/>
              <a:gd name="T83" fmla="*/ 48 h 186"/>
              <a:gd name="T84" fmla="*/ 107 w 214"/>
              <a:gd name="T85" fmla="*/ 0 h 186"/>
              <a:gd name="T86" fmla="*/ 94 w 214"/>
              <a:gd name="T87" fmla="*/ 64 h 186"/>
              <a:gd name="T88" fmla="*/ 107 w 214"/>
              <a:gd name="T89" fmla="*/ 72 h 186"/>
              <a:gd name="T90" fmla="*/ 120 w 214"/>
              <a:gd name="T91" fmla="*/ 60 h 186"/>
              <a:gd name="T92" fmla="*/ 107 w 214"/>
              <a:gd name="T93" fmla="*/ 48 h 186"/>
              <a:gd name="T94" fmla="*/ 94 w 214"/>
              <a:gd name="T95" fmla="*/ 36 h 186"/>
              <a:gd name="T96" fmla="*/ 107 w 214"/>
              <a:gd name="T97" fmla="*/ 24 h 186"/>
              <a:gd name="T98" fmla="*/ 120 w 214"/>
              <a:gd name="T99" fmla="*/ 32 h 186"/>
              <a:gd name="T100" fmla="*/ 107 w 214"/>
              <a:gd name="T101" fmla="*/ 24 h 186"/>
              <a:gd name="T102" fmla="*/ 107 w 214"/>
              <a:gd name="T103" fmla="*/ 17 h 186"/>
              <a:gd name="T104" fmla="*/ 107 w 214"/>
              <a:gd name="T105" fmla="*/ 79 h 186"/>
              <a:gd name="T106" fmla="*/ 107 w 214"/>
              <a:gd name="T107" fmla="*/ 72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14" h="186">
                <a:moveTo>
                  <a:pt x="35" y="101"/>
                </a:moveTo>
                <a:cubicBezTo>
                  <a:pt x="23" y="81"/>
                  <a:pt x="23" y="81"/>
                  <a:pt x="23" y="81"/>
                </a:cubicBezTo>
                <a:cubicBezTo>
                  <a:pt x="20" y="77"/>
                  <a:pt x="21" y="72"/>
                  <a:pt x="25" y="69"/>
                </a:cubicBezTo>
                <a:cubicBezTo>
                  <a:pt x="27" y="68"/>
                  <a:pt x="27" y="68"/>
                  <a:pt x="27" y="68"/>
                </a:cubicBezTo>
                <a:cubicBezTo>
                  <a:pt x="31" y="65"/>
                  <a:pt x="37" y="66"/>
                  <a:pt x="40" y="70"/>
                </a:cubicBezTo>
                <a:cubicBezTo>
                  <a:pt x="70" y="119"/>
                  <a:pt x="70" y="119"/>
                  <a:pt x="70" y="119"/>
                </a:cubicBezTo>
                <a:cubicBezTo>
                  <a:pt x="70" y="156"/>
                  <a:pt x="70" y="156"/>
                  <a:pt x="70" y="156"/>
                </a:cubicBezTo>
                <a:cubicBezTo>
                  <a:pt x="35" y="156"/>
                  <a:pt x="35" y="156"/>
                  <a:pt x="35" y="156"/>
                </a:cubicBezTo>
                <a:cubicBezTo>
                  <a:pt x="35" y="143"/>
                  <a:pt x="35" y="143"/>
                  <a:pt x="35" y="143"/>
                </a:cubicBezTo>
                <a:cubicBezTo>
                  <a:pt x="0" y="105"/>
                  <a:pt x="0" y="105"/>
                  <a:pt x="0" y="105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26"/>
                  <a:pt x="4" y="22"/>
                  <a:pt x="9" y="22"/>
                </a:cubicBezTo>
                <a:cubicBezTo>
                  <a:pt x="9" y="22"/>
                  <a:pt x="9" y="22"/>
                  <a:pt x="9" y="22"/>
                </a:cubicBezTo>
                <a:cubicBezTo>
                  <a:pt x="14" y="22"/>
                  <a:pt x="17" y="26"/>
                  <a:pt x="17" y="31"/>
                </a:cubicBezTo>
                <a:cubicBezTo>
                  <a:pt x="17" y="60"/>
                  <a:pt x="17" y="60"/>
                  <a:pt x="17" y="60"/>
                </a:cubicBezTo>
                <a:moveTo>
                  <a:pt x="80" y="186"/>
                </a:moveTo>
                <a:cubicBezTo>
                  <a:pt x="80" y="156"/>
                  <a:pt x="80" y="156"/>
                  <a:pt x="80" y="156"/>
                </a:cubicBezTo>
                <a:cubicBezTo>
                  <a:pt x="25" y="156"/>
                  <a:pt x="25" y="156"/>
                  <a:pt x="25" y="156"/>
                </a:cubicBezTo>
                <a:cubicBezTo>
                  <a:pt x="25" y="186"/>
                  <a:pt x="25" y="186"/>
                  <a:pt x="25" y="186"/>
                </a:cubicBezTo>
                <a:moveTo>
                  <a:pt x="179" y="101"/>
                </a:moveTo>
                <a:cubicBezTo>
                  <a:pt x="191" y="81"/>
                  <a:pt x="191" y="81"/>
                  <a:pt x="191" y="81"/>
                </a:cubicBezTo>
                <a:cubicBezTo>
                  <a:pt x="194" y="77"/>
                  <a:pt x="193" y="72"/>
                  <a:pt x="189" y="69"/>
                </a:cubicBezTo>
                <a:cubicBezTo>
                  <a:pt x="187" y="68"/>
                  <a:pt x="187" y="68"/>
                  <a:pt x="187" y="68"/>
                </a:cubicBezTo>
                <a:cubicBezTo>
                  <a:pt x="183" y="65"/>
                  <a:pt x="177" y="66"/>
                  <a:pt x="174" y="70"/>
                </a:cubicBezTo>
                <a:cubicBezTo>
                  <a:pt x="144" y="119"/>
                  <a:pt x="144" y="119"/>
                  <a:pt x="144" y="119"/>
                </a:cubicBezTo>
                <a:cubicBezTo>
                  <a:pt x="144" y="156"/>
                  <a:pt x="144" y="156"/>
                  <a:pt x="144" y="156"/>
                </a:cubicBezTo>
                <a:cubicBezTo>
                  <a:pt x="179" y="156"/>
                  <a:pt x="179" y="156"/>
                  <a:pt x="179" y="156"/>
                </a:cubicBezTo>
                <a:cubicBezTo>
                  <a:pt x="179" y="143"/>
                  <a:pt x="179" y="143"/>
                  <a:pt x="179" y="143"/>
                </a:cubicBezTo>
                <a:cubicBezTo>
                  <a:pt x="214" y="105"/>
                  <a:pt x="214" y="105"/>
                  <a:pt x="214" y="105"/>
                </a:cubicBezTo>
                <a:cubicBezTo>
                  <a:pt x="214" y="31"/>
                  <a:pt x="214" y="31"/>
                  <a:pt x="214" y="31"/>
                </a:cubicBezTo>
                <a:cubicBezTo>
                  <a:pt x="214" y="26"/>
                  <a:pt x="210" y="22"/>
                  <a:pt x="205" y="22"/>
                </a:cubicBezTo>
                <a:cubicBezTo>
                  <a:pt x="205" y="22"/>
                  <a:pt x="205" y="22"/>
                  <a:pt x="205" y="22"/>
                </a:cubicBezTo>
                <a:cubicBezTo>
                  <a:pt x="200" y="22"/>
                  <a:pt x="197" y="26"/>
                  <a:pt x="197" y="31"/>
                </a:cubicBezTo>
                <a:cubicBezTo>
                  <a:pt x="197" y="60"/>
                  <a:pt x="197" y="60"/>
                  <a:pt x="197" y="60"/>
                </a:cubicBezTo>
                <a:moveTo>
                  <a:pt x="189" y="186"/>
                </a:moveTo>
                <a:cubicBezTo>
                  <a:pt x="189" y="156"/>
                  <a:pt x="189" y="156"/>
                  <a:pt x="189" y="156"/>
                </a:cubicBezTo>
                <a:cubicBezTo>
                  <a:pt x="134" y="156"/>
                  <a:pt x="134" y="156"/>
                  <a:pt x="134" y="156"/>
                </a:cubicBezTo>
                <a:cubicBezTo>
                  <a:pt x="134" y="186"/>
                  <a:pt x="134" y="186"/>
                  <a:pt x="134" y="186"/>
                </a:cubicBezTo>
                <a:moveTo>
                  <a:pt x="107" y="0"/>
                </a:moveTo>
                <a:cubicBezTo>
                  <a:pt x="80" y="0"/>
                  <a:pt x="58" y="21"/>
                  <a:pt x="58" y="48"/>
                </a:cubicBezTo>
                <a:cubicBezTo>
                  <a:pt x="58" y="75"/>
                  <a:pt x="80" y="97"/>
                  <a:pt x="107" y="97"/>
                </a:cubicBezTo>
                <a:cubicBezTo>
                  <a:pt x="134" y="97"/>
                  <a:pt x="156" y="75"/>
                  <a:pt x="156" y="48"/>
                </a:cubicBezTo>
                <a:cubicBezTo>
                  <a:pt x="156" y="21"/>
                  <a:pt x="134" y="0"/>
                  <a:pt x="107" y="0"/>
                </a:cubicBezTo>
                <a:close/>
                <a:moveTo>
                  <a:pt x="94" y="64"/>
                </a:moveTo>
                <a:cubicBezTo>
                  <a:pt x="96" y="69"/>
                  <a:pt x="101" y="72"/>
                  <a:pt x="107" y="72"/>
                </a:cubicBezTo>
                <a:cubicBezTo>
                  <a:pt x="114" y="72"/>
                  <a:pt x="120" y="67"/>
                  <a:pt x="120" y="60"/>
                </a:cubicBezTo>
                <a:cubicBezTo>
                  <a:pt x="120" y="54"/>
                  <a:pt x="115" y="49"/>
                  <a:pt x="107" y="48"/>
                </a:cubicBezTo>
                <a:cubicBezTo>
                  <a:pt x="100" y="48"/>
                  <a:pt x="94" y="43"/>
                  <a:pt x="94" y="36"/>
                </a:cubicBezTo>
                <a:cubicBezTo>
                  <a:pt x="94" y="29"/>
                  <a:pt x="100" y="24"/>
                  <a:pt x="107" y="24"/>
                </a:cubicBezTo>
                <a:cubicBezTo>
                  <a:pt x="113" y="24"/>
                  <a:pt x="118" y="28"/>
                  <a:pt x="120" y="32"/>
                </a:cubicBezTo>
                <a:moveTo>
                  <a:pt x="107" y="24"/>
                </a:moveTo>
                <a:cubicBezTo>
                  <a:pt x="107" y="17"/>
                  <a:pt x="107" y="17"/>
                  <a:pt x="107" y="17"/>
                </a:cubicBezTo>
                <a:moveTo>
                  <a:pt x="107" y="79"/>
                </a:moveTo>
                <a:cubicBezTo>
                  <a:pt x="107" y="72"/>
                  <a:pt x="107" y="72"/>
                  <a:pt x="107" y="72"/>
                </a:cubicBezTo>
              </a:path>
            </a:pathLst>
          </a:custGeom>
          <a:noFill/>
          <a:ln w="28575" cap="rnd">
            <a:solidFill>
              <a:srgbClr val="26234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07B515-769E-BC55-7CE0-6733BBF6CF1D}"/>
              </a:ext>
            </a:extLst>
          </p:cNvPr>
          <p:cNvSpPr txBox="1"/>
          <p:nvPr/>
        </p:nvSpPr>
        <p:spPr>
          <a:xfrm>
            <a:off x="5651046" y="5099225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1"/>
            <a:r>
              <a:rPr lang="fa-IR" dirty="0"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109834-40F5-3E9E-276A-42EB7CE66D28}"/>
              </a:ext>
            </a:extLst>
          </p:cNvPr>
          <p:cNvSpPr txBox="1"/>
          <p:nvPr/>
        </p:nvSpPr>
        <p:spPr>
          <a:xfrm>
            <a:off x="5453562" y="5408830"/>
            <a:ext cx="2479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400" dirty="0"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است.</a:t>
            </a:r>
            <a:endParaRPr lang="en-US" sz="14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723309-5CA8-C535-510F-0AF3C327580C}"/>
              </a:ext>
            </a:extLst>
          </p:cNvPr>
          <p:cNvSpPr txBox="1"/>
          <p:nvPr/>
        </p:nvSpPr>
        <p:spPr>
          <a:xfrm>
            <a:off x="7338727" y="3375719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1"/>
            <a:r>
              <a:rPr lang="fa-IR" dirty="0"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185B89-3623-D837-A00C-1F6587A2EEA3}"/>
              </a:ext>
            </a:extLst>
          </p:cNvPr>
          <p:cNvSpPr txBox="1"/>
          <p:nvPr/>
        </p:nvSpPr>
        <p:spPr>
          <a:xfrm>
            <a:off x="7302527" y="3685324"/>
            <a:ext cx="21566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400" dirty="0"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است.</a:t>
            </a:r>
            <a:endParaRPr lang="en-US" sz="14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5342353-DCFB-9C2C-0739-F46EA8ECB48E}"/>
              </a:ext>
            </a:extLst>
          </p:cNvPr>
          <p:cNvSpPr txBox="1"/>
          <p:nvPr/>
        </p:nvSpPr>
        <p:spPr>
          <a:xfrm>
            <a:off x="852922" y="2371861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1"/>
            <a:r>
              <a:rPr lang="fa-IR" dirty="0"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747D2D-D208-8764-7DCB-17C1D35D8E26}"/>
              </a:ext>
            </a:extLst>
          </p:cNvPr>
          <p:cNvSpPr txBox="1"/>
          <p:nvPr/>
        </p:nvSpPr>
        <p:spPr>
          <a:xfrm>
            <a:off x="641544" y="2739089"/>
            <a:ext cx="25069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400" dirty="0"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است.</a:t>
            </a:r>
            <a:endParaRPr lang="en-US" sz="14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BA9999-A73F-89EC-1FFA-598F246C8B05}"/>
              </a:ext>
            </a:extLst>
          </p:cNvPr>
          <p:cNvSpPr txBox="1"/>
          <p:nvPr/>
        </p:nvSpPr>
        <p:spPr>
          <a:xfrm>
            <a:off x="3330371" y="939807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1"/>
            <a:r>
              <a:rPr lang="fa-IR" dirty="0">
                <a:latin typeface="Estedad Black" panose="02000A03000000000000" pitchFamily="2" charset="-78"/>
                <a:cs typeface="Estedad Black" panose="02000A03000000000000" pitchFamily="2" charset="-78"/>
              </a:rPr>
              <a:t>تیتر خود را وارد کنید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4B4225B-4CBA-531B-EC42-8A15404EE30E}"/>
              </a:ext>
            </a:extLst>
          </p:cNvPr>
          <p:cNvSpPr txBox="1"/>
          <p:nvPr/>
        </p:nvSpPr>
        <p:spPr>
          <a:xfrm>
            <a:off x="3148524" y="1307035"/>
            <a:ext cx="24479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400" dirty="0"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است.</a:t>
            </a:r>
            <a:endParaRPr lang="en-US" sz="14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871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9F2FE93-2B41-43B8-A4BB-8CC1767501DD}"/>
              </a:ext>
            </a:extLst>
          </p:cNvPr>
          <p:cNvSpPr/>
          <p:nvPr/>
        </p:nvSpPr>
        <p:spPr>
          <a:xfrm>
            <a:off x="1291765" y="1280473"/>
            <a:ext cx="9608457" cy="4297054"/>
          </a:xfrm>
          <a:prstGeom prst="roundRect">
            <a:avLst>
              <a:gd name="adj" fmla="val 1309"/>
            </a:avLst>
          </a:prstGeom>
          <a:solidFill>
            <a:srgbClr val="262344"/>
          </a:solidFill>
          <a:ln>
            <a:solidFill>
              <a:srgbClr val="262344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E2E3265-0067-49BB-B185-6A88ADF6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7297" y="2317953"/>
            <a:ext cx="6690269" cy="1201095"/>
          </a:xfrm>
        </p:spPr>
        <p:txBody>
          <a:bodyPr>
            <a:noAutofit/>
          </a:bodyPr>
          <a:lstStyle/>
          <a:p>
            <a:r>
              <a:rPr lang="fa-IR" sz="6600" dirty="0">
                <a:solidFill>
                  <a:schemeClr val="bg1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عنوان فصل سوم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BBA44A2-354B-4CA5-BA07-20E9E168A8A9}"/>
              </a:ext>
            </a:extLst>
          </p:cNvPr>
          <p:cNvSpPr/>
          <p:nvPr/>
        </p:nvSpPr>
        <p:spPr>
          <a:xfrm>
            <a:off x="5554715" y="1035310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a-IR" sz="2000" kern="1200" dirty="0">
              <a:cs typeface="B Titr" panose="00000700000000000000" pitchFamily="2" charset="-78"/>
            </a:endParaRPr>
          </a:p>
        </p:txBody>
      </p:sp>
      <p:pic>
        <p:nvPicPr>
          <p:cNvPr id="21" name="Graphic 20" descr="Home">
            <a:extLst>
              <a:ext uri="{FF2B5EF4-FFF2-40B4-BE49-F238E27FC236}">
                <a16:creationId xmlns:a16="http://schemas.microsoft.com/office/drawing/2014/main" id="{445AD03F-DC12-4E8D-81B6-7B74D49A1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00" y="1048873"/>
            <a:ext cx="389195" cy="389195"/>
          </a:xfrm>
          <a:prstGeom prst="rect">
            <a:avLst/>
          </a:prstGeom>
        </p:spPr>
      </p:pic>
      <p:sp>
        <p:nvSpPr>
          <p:cNvPr id="29" name="!!Freeform: Shape 20">
            <a:hlinkClick r:id="rId4" action="ppaction://hlinksldjump"/>
            <a:extLst>
              <a:ext uri="{FF2B5EF4-FFF2-40B4-BE49-F238E27FC236}">
                <a16:creationId xmlns:a16="http://schemas.microsoft.com/office/drawing/2014/main" id="{FF3AFF16-998E-4019-8AB5-D18BC8C43CB0}"/>
              </a:ext>
            </a:extLst>
          </p:cNvPr>
          <p:cNvSpPr/>
          <p:nvPr/>
        </p:nvSpPr>
        <p:spPr>
          <a:xfrm flipH="1">
            <a:off x="12228020" y="1348992"/>
            <a:ext cx="2127509" cy="579394"/>
          </a:xfrm>
          <a:custGeom>
            <a:avLst/>
            <a:gdLst>
              <a:gd name="connsiteX0" fmla="*/ 3876375 w 4307610"/>
              <a:gd name="connsiteY0" fmla="*/ 0 h 765434"/>
              <a:gd name="connsiteX1" fmla="*/ 2676576 w 4307610"/>
              <a:gd name="connsiteY1" fmla="*/ 0 h 765434"/>
              <a:gd name="connsiteX2" fmla="*/ 1631034 w 4307610"/>
              <a:gd name="connsiteY2" fmla="*/ 0 h 765434"/>
              <a:gd name="connsiteX3" fmla="*/ 431235 w 4307610"/>
              <a:gd name="connsiteY3" fmla="*/ 0 h 765434"/>
              <a:gd name="connsiteX4" fmla="*/ 0 w 4307610"/>
              <a:gd name="connsiteY4" fmla="*/ 382717 h 765434"/>
              <a:gd name="connsiteX5" fmla="*/ 431235 w 4307610"/>
              <a:gd name="connsiteY5" fmla="*/ 765434 h 765434"/>
              <a:gd name="connsiteX6" fmla="*/ 1631034 w 4307610"/>
              <a:gd name="connsiteY6" fmla="*/ 765434 h 765434"/>
              <a:gd name="connsiteX7" fmla="*/ 2676576 w 4307610"/>
              <a:gd name="connsiteY7" fmla="*/ 765434 h 765434"/>
              <a:gd name="connsiteX8" fmla="*/ 3876375 w 4307610"/>
              <a:gd name="connsiteY8" fmla="*/ 765434 h 765434"/>
              <a:gd name="connsiteX9" fmla="*/ 4307610 w 4307610"/>
              <a:gd name="connsiteY9" fmla="*/ 382717 h 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4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7"/>
                </a:lnTo>
                <a:lnTo>
                  <a:pt x="431235" y="765434"/>
                </a:lnTo>
                <a:lnTo>
                  <a:pt x="1631034" y="765434"/>
                </a:lnTo>
                <a:lnTo>
                  <a:pt x="2676576" y="765434"/>
                </a:lnTo>
                <a:lnTo>
                  <a:pt x="3876375" y="765434"/>
                </a:lnTo>
                <a:lnTo>
                  <a:pt x="4307610" y="382717"/>
                </a:lnTo>
                <a:close/>
              </a:path>
            </a:pathLst>
          </a:custGeom>
          <a:solidFill>
            <a:srgbClr val="FFD966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rtl="1"/>
            <a:r>
              <a:rPr lang="fa-IR" sz="22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اول</a:t>
            </a:r>
          </a:p>
        </p:txBody>
      </p:sp>
      <p:sp>
        <p:nvSpPr>
          <p:cNvPr id="30" name="Freeform: Shape 29">
            <a:hlinkClick r:id="rId5" action="ppaction://hlinksldjump"/>
            <a:extLst>
              <a:ext uri="{FF2B5EF4-FFF2-40B4-BE49-F238E27FC236}">
                <a16:creationId xmlns:a16="http://schemas.microsoft.com/office/drawing/2014/main" id="{5E169015-33E8-4D36-9AE6-2B6696A95EB9}"/>
              </a:ext>
            </a:extLst>
          </p:cNvPr>
          <p:cNvSpPr/>
          <p:nvPr/>
        </p:nvSpPr>
        <p:spPr>
          <a:xfrm flipH="1">
            <a:off x="12228020" y="2252344"/>
            <a:ext cx="2127509" cy="57939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دوم</a:t>
            </a:r>
          </a:p>
        </p:txBody>
      </p:sp>
      <p:sp>
        <p:nvSpPr>
          <p:cNvPr id="36" name="!!Freeform: Shape 32">
            <a:hlinkClick r:id="rId5" action="ppaction://hlinksldjump"/>
            <a:extLst>
              <a:ext uri="{FF2B5EF4-FFF2-40B4-BE49-F238E27FC236}">
                <a16:creationId xmlns:a16="http://schemas.microsoft.com/office/drawing/2014/main" id="{7E06BC56-4CDB-4893-8542-BABB3D350A0C}"/>
              </a:ext>
            </a:extLst>
          </p:cNvPr>
          <p:cNvSpPr/>
          <p:nvPr/>
        </p:nvSpPr>
        <p:spPr>
          <a:xfrm flipH="1">
            <a:off x="12228020" y="3155696"/>
            <a:ext cx="2127510" cy="579394"/>
          </a:xfrm>
          <a:custGeom>
            <a:avLst/>
            <a:gdLst>
              <a:gd name="connsiteX0" fmla="*/ 3876376 w 4307611"/>
              <a:gd name="connsiteY0" fmla="*/ 0 h 765433"/>
              <a:gd name="connsiteX1" fmla="*/ 2676577 w 4307611"/>
              <a:gd name="connsiteY1" fmla="*/ 0 h 765433"/>
              <a:gd name="connsiteX2" fmla="*/ 1631034 w 4307611"/>
              <a:gd name="connsiteY2" fmla="*/ 0 h 765433"/>
              <a:gd name="connsiteX3" fmla="*/ 431235 w 4307611"/>
              <a:gd name="connsiteY3" fmla="*/ 0 h 765433"/>
              <a:gd name="connsiteX4" fmla="*/ 0 w 4307611"/>
              <a:gd name="connsiteY4" fmla="*/ 382716 h 765433"/>
              <a:gd name="connsiteX5" fmla="*/ 431235 w 4307611"/>
              <a:gd name="connsiteY5" fmla="*/ 765433 h 765433"/>
              <a:gd name="connsiteX6" fmla="*/ 1631034 w 4307611"/>
              <a:gd name="connsiteY6" fmla="*/ 765433 h 765433"/>
              <a:gd name="connsiteX7" fmla="*/ 2676577 w 4307611"/>
              <a:gd name="connsiteY7" fmla="*/ 765433 h 765433"/>
              <a:gd name="connsiteX8" fmla="*/ 3876376 w 4307611"/>
              <a:gd name="connsiteY8" fmla="*/ 765433 h 765433"/>
              <a:gd name="connsiteX9" fmla="*/ 4307611 w 4307611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1" h="765433">
                <a:moveTo>
                  <a:pt x="3876376" y="0"/>
                </a:moveTo>
                <a:lnTo>
                  <a:pt x="2676577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7" y="765433"/>
                </a:lnTo>
                <a:lnTo>
                  <a:pt x="3876376" y="765433"/>
                </a:lnTo>
                <a:lnTo>
                  <a:pt x="4307611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سوم</a:t>
            </a:r>
          </a:p>
        </p:txBody>
      </p:sp>
      <p:sp>
        <p:nvSpPr>
          <p:cNvPr id="40" name="Freeform: Shape 39">
            <a:hlinkClick r:id="rId6" action="ppaction://hlinksldjump"/>
            <a:extLst>
              <a:ext uri="{FF2B5EF4-FFF2-40B4-BE49-F238E27FC236}">
                <a16:creationId xmlns:a16="http://schemas.microsoft.com/office/drawing/2014/main" id="{AB6D9056-2C7E-4A84-9224-CA946D9C7395}"/>
              </a:ext>
            </a:extLst>
          </p:cNvPr>
          <p:cNvSpPr/>
          <p:nvPr/>
        </p:nvSpPr>
        <p:spPr>
          <a:xfrm flipH="1">
            <a:off x="12228020" y="4059048"/>
            <a:ext cx="2127509" cy="579394"/>
          </a:xfrm>
          <a:custGeom>
            <a:avLst/>
            <a:gdLst>
              <a:gd name="connsiteX0" fmla="*/ 3876375 w 4307610"/>
              <a:gd name="connsiteY0" fmla="*/ 0 h 765433"/>
              <a:gd name="connsiteX1" fmla="*/ 2676576 w 4307610"/>
              <a:gd name="connsiteY1" fmla="*/ 0 h 765433"/>
              <a:gd name="connsiteX2" fmla="*/ 1631034 w 4307610"/>
              <a:gd name="connsiteY2" fmla="*/ 0 h 765433"/>
              <a:gd name="connsiteX3" fmla="*/ 431235 w 4307610"/>
              <a:gd name="connsiteY3" fmla="*/ 0 h 765433"/>
              <a:gd name="connsiteX4" fmla="*/ 0 w 4307610"/>
              <a:gd name="connsiteY4" fmla="*/ 382716 h 765433"/>
              <a:gd name="connsiteX5" fmla="*/ 431235 w 4307610"/>
              <a:gd name="connsiteY5" fmla="*/ 765433 h 765433"/>
              <a:gd name="connsiteX6" fmla="*/ 1631034 w 4307610"/>
              <a:gd name="connsiteY6" fmla="*/ 765433 h 765433"/>
              <a:gd name="connsiteX7" fmla="*/ 2676576 w 4307610"/>
              <a:gd name="connsiteY7" fmla="*/ 765433 h 765433"/>
              <a:gd name="connsiteX8" fmla="*/ 3876375 w 4307610"/>
              <a:gd name="connsiteY8" fmla="*/ 765433 h 765433"/>
              <a:gd name="connsiteX9" fmla="*/ 4307610 w 4307610"/>
              <a:gd name="connsiteY9" fmla="*/ 382716 h 765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3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3"/>
                </a:lnTo>
                <a:lnTo>
                  <a:pt x="1631034" y="765433"/>
                </a:lnTo>
                <a:lnTo>
                  <a:pt x="2676576" y="765433"/>
                </a:lnTo>
                <a:lnTo>
                  <a:pt x="3876375" y="765433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چهارم</a:t>
            </a:r>
          </a:p>
        </p:txBody>
      </p:sp>
      <p:sp>
        <p:nvSpPr>
          <p:cNvPr id="41" name="!!Freeform: Shape 34">
            <a:hlinkClick r:id="" action="ppaction://noaction"/>
            <a:extLst>
              <a:ext uri="{FF2B5EF4-FFF2-40B4-BE49-F238E27FC236}">
                <a16:creationId xmlns:a16="http://schemas.microsoft.com/office/drawing/2014/main" id="{04703027-9E90-45AC-8F53-1570CFC00486}"/>
              </a:ext>
            </a:extLst>
          </p:cNvPr>
          <p:cNvSpPr/>
          <p:nvPr/>
        </p:nvSpPr>
        <p:spPr>
          <a:xfrm flipH="1">
            <a:off x="12205754" y="4962400"/>
            <a:ext cx="2127509" cy="579394"/>
          </a:xfrm>
          <a:custGeom>
            <a:avLst/>
            <a:gdLst>
              <a:gd name="connsiteX0" fmla="*/ 3876375 w 4307610"/>
              <a:gd name="connsiteY0" fmla="*/ 0 h 765432"/>
              <a:gd name="connsiteX1" fmla="*/ 2676576 w 4307610"/>
              <a:gd name="connsiteY1" fmla="*/ 0 h 765432"/>
              <a:gd name="connsiteX2" fmla="*/ 1631034 w 4307610"/>
              <a:gd name="connsiteY2" fmla="*/ 0 h 765432"/>
              <a:gd name="connsiteX3" fmla="*/ 431235 w 4307610"/>
              <a:gd name="connsiteY3" fmla="*/ 0 h 765432"/>
              <a:gd name="connsiteX4" fmla="*/ 0 w 4307610"/>
              <a:gd name="connsiteY4" fmla="*/ 382716 h 765432"/>
              <a:gd name="connsiteX5" fmla="*/ 431235 w 4307610"/>
              <a:gd name="connsiteY5" fmla="*/ 765432 h 765432"/>
              <a:gd name="connsiteX6" fmla="*/ 1631034 w 4307610"/>
              <a:gd name="connsiteY6" fmla="*/ 765432 h 765432"/>
              <a:gd name="connsiteX7" fmla="*/ 2676576 w 4307610"/>
              <a:gd name="connsiteY7" fmla="*/ 765432 h 765432"/>
              <a:gd name="connsiteX8" fmla="*/ 3876375 w 4307610"/>
              <a:gd name="connsiteY8" fmla="*/ 765432 h 765432"/>
              <a:gd name="connsiteX9" fmla="*/ 4307610 w 4307610"/>
              <a:gd name="connsiteY9" fmla="*/ 382716 h 76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7610" h="765432">
                <a:moveTo>
                  <a:pt x="3876375" y="0"/>
                </a:moveTo>
                <a:lnTo>
                  <a:pt x="2676576" y="0"/>
                </a:lnTo>
                <a:lnTo>
                  <a:pt x="1631034" y="0"/>
                </a:lnTo>
                <a:lnTo>
                  <a:pt x="431235" y="0"/>
                </a:lnTo>
                <a:lnTo>
                  <a:pt x="0" y="382716"/>
                </a:lnTo>
                <a:lnTo>
                  <a:pt x="431235" y="765432"/>
                </a:lnTo>
                <a:lnTo>
                  <a:pt x="1631034" y="765432"/>
                </a:lnTo>
                <a:lnTo>
                  <a:pt x="2676576" y="765432"/>
                </a:lnTo>
                <a:lnTo>
                  <a:pt x="3876375" y="765432"/>
                </a:lnTo>
                <a:lnTo>
                  <a:pt x="4307610" y="382716"/>
                </a:lnTo>
                <a:close/>
              </a:path>
            </a:pathLst>
          </a:custGeom>
          <a:solidFill>
            <a:srgbClr val="262344"/>
          </a:solidFill>
          <a:ln w="28575">
            <a:noFill/>
            <a:prstDash val="sysDot"/>
          </a:ln>
          <a:effectLst>
            <a:outerShdw blurRad="1270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prstClr val="white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فصل پنجم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E6B9C04-DB38-4FC5-933F-3F77469B3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34" y="3764211"/>
            <a:ext cx="6772332" cy="1201095"/>
          </a:xfrm>
        </p:spPr>
        <p:txBody>
          <a:bodyPr>
            <a:normAutofit fontScale="55000" lnSpcReduction="20000"/>
          </a:bodyPr>
          <a:lstStyle/>
          <a:p>
            <a:pPr rtl="1">
              <a:lnSpc>
                <a:spcPct val="170000"/>
              </a:lnSpc>
            </a:pPr>
            <a:r>
              <a:rPr lang="fa-IR" dirty="0">
                <a:solidFill>
                  <a:schemeClr val="bg1"/>
                </a:solidFill>
                <a:effectLst/>
                <a:latin typeface="Shabnam" panose="020B0603030804020204" pitchFamily="34" charset="-78"/>
                <a:cs typeface="Shabnam" panose="020B0603030804020204" pitchFamily="34" charset="-78"/>
              </a:rPr>
              <a:t>لورم ایپسوم متن ساختگی با تولید سادگی نامفهوم از صنعت چاپ، و با استفاده از طراحان گرافیک است، چاپگرها و متون بلکه روزنامه و مجله در ستون و سطرآنچنان که لازم است، و برای شرایط فعلی تکنولوژی مورد نیاز، و کاربردهای متنوع با هدف بهبود ابزارهای کاربردی می باشد.</a:t>
            </a:r>
          </a:p>
        </p:txBody>
      </p:sp>
      <p:sp>
        <p:nvSpPr>
          <p:cNvPr id="18" name="Arrow: Chevron 17">
            <a:hlinkClick r:id="rId4" action="ppaction://hlinksldjump"/>
            <a:extLst>
              <a:ext uri="{FF2B5EF4-FFF2-40B4-BE49-F238E27FC236}">
                <a16:creationId xmlns:a16="http://schemas.microsoft.com/office/drawing/2014/main" id="{41A475B3-8E5C-4641-BAFC-7F8BC4ECF8A8}"/>
              </a:ext>
            </a:extLst>
          </p:cNvPr>
          <p:cNvSpPr/>
          <p:nvPr/>
        </p:nvSpPr>
        <p:spPr>
          <a:xfrm>
            <a:off x="6595552" y="103531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19" name="Arrow: Chevron 18">
            <a:hlinkClick r:id="rId4" action="ppaction://hlinksldjump"/>
            <a:extLst>
              <a:ext uri="{FF2B5EF4-FFF2-40B4-BE49-F238E27FC236}">
                <a16:creationId xmlns:a16="http://schemas.microsoft.com/office/drawing/2014/main" id="{CE860113-49CB-4A22-8158-531621CFB468}"/>
              </a:ext>
            </a:extLst>
          </p:cNvPr>
          <p:cNvSpPr/>
          <p:nvPr/>
        </p:nvSpPr>
        <p:spPr>
          <a:xfrm flipH="1">
            <a:off x="5249766" y="1035310"/>
            <a:ext cx="346677" cy="490325"/>
          </a:xfrm>
          <a:prstGeom prst="chevron">
            <a:avLst>
              <a:gd name="adj" fmla="val 35959"/>
            </a:avLst>
          </a:pr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21921" rIns="182880" bIns="121920" numCol="1" spcCol="1270" anchor="ctr" anchorCtr="0">
            <a:noAutofit/>
          </a:bodyPr>
          <a:lstStyle/>
          <a:p>
            <a:pPr algn="ctr" defTabSz="1422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24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DFE6EF0-0437-48F0-A5BB-EB56C47D268F}"/>
              </a:ext>
            </a:extLst>
          </p:cNvPr>
          <p:cNvSpPr/>
          <p:nvPr/>
        </p:nvSpPr>
        <p:spPr>
          <a:xfrm>
            <a:off x="5554818" y="5337033"/>
            <a:ext cx="1082559" cy="490325"/>
          </a:xfrm>
          <a:custGeom>
            <a:avLst/>
            <a:gdLst>
              <a:gd name="connsiteX0" fmla="*/ 953469 w 1082559"/>
              <a:gd name="connsiteY0" fmla="*/ 0 h 490325"/>
              <a:gd name="connsiteX1" fmla="*/ 801232 w 1082559"/>
              <a:gd name="connsiteY1" fmla="*/ 0 h 490325"/>
              <a:gd name="connsiteX2" fmla="*/ 281327 w 1082559"/>
              <a:gd name="connsiteY2" fmla="*/ 0 h 490325"/>
              <a:gd name="connsiteX3" fmla="*/ 129090 w 1082559"/>
              <a:gd name="connsiteY3" fmla="*/ 0 h 490325"/>
              <a:gd name="connsiteX4" fmla="*/ 0 w 1082559"/>
              <a:gd name="connsiteY4" fmla="*/ 245162 h 490325"/>
              <a:gd name="connsiteX5" fmla="*/ 129090 w 1082559"/>
              <a:gd name="connsiteY5" fmla="*/ 490325 h 490325"/>
              <a:gd name="connsiteX6" fmla="*/ 281327 w 1082559"/>
              <a:gd name="connsiteY6" fmla="*/ 490325 h 490325"/>
              <a:gd name="connsiteX7" fmla="*/ 801232 w 1082559"/>
              <a:gd name="connsiteY7" fmla="*/ 490325 h 490325"/>
              <a:gd name="connsiteX8" fmla="*/ 953469 w 1082559"/>
              <a:gd name="connsiteY8" fmla="*/ 490325 h 490325"/>
              <a:gd name="connsiteX9" fmla="*/ 1082559 w 1082559"/>
              <a:gd name="connsiteY9" fmla="*/ 245162 h 49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2559" h="490325">
                <a:moveTo>
                  <a:pt x="953469" y="0"/>
                </a:moveTo>
                <a:lnTo>
                  <a:pt x="801232" y="0"/>
                </a:lnTo>
                <a:lnTo>
                  <a:pt x="281327" y="0"/>
                </a:lnTo>
                <a:lnTo>
                  <a:pt x="129090" y="0"/>
                </a:lnTo>
                <a:lnTo>
                  <a:pt x="0" y="245162"/>
                </a:lnTo>
                <a:lnTo>
                  <a:pt x="129090" y="490325"/>
                </a:lnTo>
                <a:lnTo>
                  <a:pt x="281327" y="490325"/>
                </a:lnTo>
                <a:lnTo>
                  <a:pt x="801232" y="490325"/>
                </a:lnTo>
                <a:lnTo>
                  <a:pt x="953469" y="490325"/>
                </a:lnTo>
                <a:lnTo>
                  <a:pt x="1082559" y="245162"/>
                </a:lnTo>
                <a:close/>
              </a:path>
            </a:pathLst>
          </a:custGeom>
          <a:solidFill>
            <a:srgbClr val="FFD9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0" numCol="1" spcCol="1270" anchor="ctr" anchorCtr="0">
            <a:no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a-IR" sz="2000" kern="1200" dirty="0">
              <a:latin typeface="Estedad Black" panose="02000A03000000000000" pitchFamily="2" charset="-78"/>
              <a:cs typeface="Estedad Black" panose="02000A03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E9C925-628A-B7FE-8B77-5494D21C5CAF}"/>
              </a:ext>
            </a:extLst>
          </p:cNvPr>
          <p:cNvSpPr txBox="1"/>
          <p:nvPr/>
        </p:nvSpPr>
        <p:spPr>
          <a:xfrm>
            <a:off x="5742961" y="5419805"/>
            <a:ext cx="70627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400" kern="1200" dirty="0">
                <a:solidFill>
                  <a:srgbClr val="262344"/>
                </a:solidFill>
                <a:latin typeface="Estedad Black" panose="02000A03000000000000" pitchFamily="2" charset="-78"/>
                <a:cs typeface="Estedad Black" panose="02000A03000000000000" pitchFamily="2" charset="-78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9540188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Nova">
      <a:dk1>
        <a:srgbClr val="172144"/>
      </a:dk1>
      <a:lt1>
        <a:srgbClr val="FFFFFF"/>
      </a:lt1>
      <a:dk2>
        <a:srgbClr val="4956E4"/>
      </a:dk2>
      <a:lt2>
        <a:srgbClr val="4D3FBD"/>
      </a:lt2>
      <a:accent1>
        <a:srgbClr val="807AF2"/>
      </a:accent1>
      <a:accent2>
        <a:srgbClr val="799CEA"/>
      </a:accent2>
      <a:accent3>
        <a:srgbClr val="FF4041"/>
      </a:accent3>
      <a:accent4>
        <a:srgbClr val="FF0A0B"/>
      </a:accent4>
      <a:accent5>
        <a:srgbClr val="8694FD"/>
      </a:accent5>
      <a:accent6>
        <a:srgbClr val="4D61FC"/>
      </a:accent6>
      <a:hlink>
        <a:srgbClr val="2F8299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1582</Words>
  <Application>Microsoft Macintosh PowerPoint</Application>
  <PresentationFormat>Widescreen</PresentationFormat>
  <Paragraphs>168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Estedad Black</vt:lpstr>
      <vt:lpstr>Calibri Light</vt:lpstr>
      <vt:lpstr>B Titr</vt:lpstr>
      <vt:lpstr>Arial</vt:lpstr>
      <vt:lpstr>Vazir Light FD</vt:lpstr>
      <vt:lpstr>S Besmellah 1</vt:lpstr>
      <vt:lpstr>Calibri</vt:lpstr>
      <vt:lpstr>Shabnam</vt:lpstr>
      <vt:lpstr>Office Theme</vt:lpstr>
      <vt:lpstr>s</vt:lpstr>
      <vt:lpstr>فهرست مطالب</vt:lpstr>
      <vt:lpstr>عنوان فصل اول</vt:lpstr>
      <vt:lpstr>تیتر خود را وارد کنید</vt:lpstr>
      <vt:lpstr>تیتر خود را وارد کنید</vt:lpstr>
      <vt:lpstr>عنوان فصل دوم</vt:lpstr>
      <vt:lpstr>تیتر خود را وارد کنید</vt:lpstr>
      <vt:lpstr>PowerPoint Presentation</vt:lpstr>
      <vt:lpstr>عنوان فصل سوم</vt:lpstr>
      <vt:lpstr>تیتر خود را وارد کنید</vt:lpstr>
      <vt:lpstr>عنوان فصل چهارم</vt:lpstr>
      <vt:lpstr>تیتر خود را وارد کنید</vt:lpstr>
      <vt:lpstr>عنوان فصل پنجم</vt:lpstr>
      <vt:lpstr>تیتر خود را وارد کنید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</dc:creator>
  <cp:lastModifiedBy>Sina Kazemi</cp:lastModifiedBy>
  <cp:revision>24</cp:revision>
  <dcterms:created xsi:type="dcterms:W3CDTF">2023-11-11T09:29:25Z</dcterms:created>
  <dcterms:modified xsi:type="dcterms:W3CDTF">2024-09-07T17:18:10Z</dcterms:modified>
</cp:coreProperties>
</file>